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744" r:id="rId2"/>
    <p:sldId id="762" r:id="rId3"/>
    <p:sldId id="428" r:id="rId4"/>
    <p:sldId id="875" r:id="rId5"/>
    <p:sldId id="876" r:id="rId6"/>
    <p:sldId id="351" r:id="rId7"/>
    <p:sldId id="865" r:id="rId8"/>
    <p:sldId id="868" r:id="rId9"/>
    <p:sldId id="874" r:id="rId10"/>
    <p:sldId id="870" r:id="rId11"/>
    <p:sldId id="355" r:id="rId12"/>
    <p:sldId id="889" r:id="rId13"/>
    <p:sldId id="354" r:id="rId14"/>
    <p:sldId id="360" r:id="rId15"/>
    <p:sldId id="891" r:id="rId16"/>
    <p:sldId id="884" r:id="rId17"/>
    <p:sldId id="885" r:id="rId18"/>
    <p:sldId id="871" r:id="rId19"/>
    <p:sldId id="877" r:id="rId20"/>
    <p:sldId id="886" r:id="rId21"/>
    <p:sldId id="358" r:id="rId22"/>
    <p:sldId id="879" r:id="rId23"/>
    <p:sldId id="883" r:id="rId24"/>
    <p:sldId id="872" r:id="rId25"/>
    <p:sldId id="888" r:id="rId26"/>
    <p:sldId id="364" r:id="rId27"/>
    <p:sldId id="887" r:id="rId28"/>
    <p:sldId id="869" r:id="rId29"/>
  </p:sldIdLst>
  <p:sldSz cx="12192000" cy="6858000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écile CASEAU-ROCHE" initials="CCR" lastIdx="1" clrIdx="0">
    <p:extLst>
      <p:ext uri="{19B8F6BF-5375-455C-9EA6-DF929625EA0E}">
        <p15:presenceInfo xmlns:p15="http://schemas.microsoft.com/office/powerpoint/2012/main" userId="S::cecile.caseauroche@sh.cucdb.fr::2bb9b719-3bf2-483e-a96e-8b78a0289a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918D"/>
    <a:srgbClr val="9999FF"/>
    <a:srgbClr val="CC99FF"/>
    <a:srgbClr val="9966FF"/>
    <a:srgbClr val="A50021"/>
    <a:srgbClr val="800000"/>
    <a:srgbClr val="577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77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argentina.indymedia.org/2020/06/25/quien-gana-y-quien-pierde-con-el-teletrabajo/" TargetMode="External"/><Relationship Id="rId1" Type="http://schemas.openxmlformats.org/officeDocument/2006/relationships/image" Target="../media/image32.jpg"/><Relationship Id="rId4" Type="http://schemas.openxmlformats.org/officeDocument/2006/relationships/image" Target="../media/image34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argentina.indymedia.org/2020/06/25/quien-gana-y-quien-pierde-con-el-teletrabajo/" TargetMode="External"/><Relationship Id="rId1" Type="http://schemas.openxmlformats.org/officeDocument/2006/relationships/image" Target="../media/image32.jpg"/><Relationship Id="rId4" Type="http://schemas.openxmlformats.org/officeDocument/2006/relationships/image" Target="../media/image34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FD552E-A84C-485B-9E44-566E517DAEC4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221D5A0-0E32-4F22-8599-547ADB2912D6}">
      <dgm:prSet phldrT="[Texte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sz="3200" b="1" dirty="0">
              <a:solidFill>
                <a:srgbClr val="FF0000"/>
              </a:solidFill>
              <a:latin typeface="Comic Sans MS" panose="030F0702030302020204" pitchFamily="66" charset="0"/>
            </a:rPr>
            <a:t>Introduction</a:t>
          </a:r>
        </a:p>
      </dgm:t>
    </dgm:pt>
    <dgm:pt modelId="{C082FE65-3D51-4BF7-BBE6-A7028B0DAC7E}" type="parTrans" cxnId="{CC30EC1F-1F39-458B-9447-B4C99C7064AC}">
      <dgm:prSet/>
      <dgm:spPr/>
      <dgm:t>
        <a:bodyPr/>
        <a:lstStyle/>
        <a:p>
          <a:endParaRPr lang="fr-FR"/>
        </a:p>
      </dgm:t>
    </dgm:pt>
    <dgm:pt modelId="{ACBBC2A8-E8A4-44E7-87A4-8604C1F2885A}" type="sibTrans" cxnId="{CC30EC1F-1F39-458B-9447-B4C99C7064AC}">
      <dgm:prSet/>
      <dgm:spPr/>
      <dgm:t>
        <a:bodyPr/>
        <a:lstStyle/>
        <a:p>
          <a:endParaRPr lang="fr-FR"/>
        </a:p>
      </dgm:t>
    </dgm:pt>
    <dgm:pt modelId="{E86BE304-8E5D-4819-98BE-E9D6F79F80FA}">
      <dgm:prSet phldrT="[Texte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sz="3600" b="1" dirty="0">
              <a:solidFill>
                <a:srgbClr val="FF0000"/>
              </a:solidFill>
              <a:latin typeface="Comic Sans MS" panose="030F0702030302020204" pitchFamily="66" charset="0"/>
            </a:rPr>
            <a:t>I/ Le CDD</a:t>
          </a:r>
        </a:p>
      </dgm:t>
    </dgm:pt>
    <dgm:pt modelId="{321C6023-9853-4A63-A710-1017FBC4DB02}" type="parTrans" cxnId="{BDD72D38-2BE0-46AF-B2D5-881B5C6EAE96}">
      <dgm:prSet/>
      <dgm:spPr/>
      <dgm:t>
        <a:bodyPr/>
        <a:lstStyle/>
        <a:p>
          <a:endParaRPr lang="fr-FR"/>
        </a:p>
      </dgm:t>
    </dgm:pt>
    <dgm:pt modelId="{F5C3850C-E7E5-4873-B9B1-B4FC94C5F329}" type="sibTrans" cxnId="{BDD72D38-2BE0-46AF-B2D5-881B5C6EAE96}">
      <dgm:prSet/>
      <dgm:spPr/>
      <dgm:t>
        <a:bodyPr/>
        <a:lstStyle/>
        <a:p>
          <a:endParaRPr lang="fr-FR"/>
        </a:p>
      </dgm:t>
    </dgm:pt>
    <dgm:pt modelId="{EBF119F3-31F0-4DE2-9F9A-6E071A9C3062}">
      <dgm:prSet phldrT="[Texte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marL="0"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rgbClr val="FF0000"/>
              </a:solidFill>
              <a:latin typeface="Comic Sans MS" panose="030F0702030302020204" pitchFamily="66" charset="0"/>
              <a:ea typeface="+mn-ea"/>
              <a:cs typeface="+mn-cs"/>
            </a:rPr>
            <a:t>II/ Le temps partiel </a:t>
          </a:r>
        </a:p>
      </dgm:t>
    </dgm:pt>
    <dgm:pt modelId="{3CCC3016-DB08-4D8C-88DA-996CE2D0A1E8}" type="parTrans" cxnId="{DB4E3E58-B779-4872-A900-1F12354FE3AB}">
      <dgm:prSet/>
      <dgm:spPr/>
      <dgm:t>
        <a:bodyPr/>
        <a:lstStyle/>
        <a:p>
          <a:endParaRPr lang="fr-FR"/>
        </a:p>
      </dgm:t>
    </dgm:pt>
    <dgm:pt modelId="{AC45CD85-453F-47DA-BBEA-EEA907E348F0}" type="sibTrans" cxnId="{DB4E3E58-B779-4872-A900-1F12354FE3AB}">
      <dgm:prSet/>
      <dgm:spPr/>
      <dgm:t>
        <a:bodyPr/>
        <a:lstStyle/>
        <a:p>
          <a:endParaRPr lang="fr-FR"/>
        </a:p>
      </dgm:t>
    </dgm:pt>
    <dgm:pt modelId="{97EDC197-D934-470B-8655-2F7FB9E06915}">
      <dgm:prSet phldrT="[Texte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sz="2800" b="1" kern="1200" dirty="0">
              <a:solidFill>
                <a:srgbClr val="FF0000"/>
              </a:solidFill>
              <a:latin typeface="Comic Sans MS" panose="030F0702030302020204" pitchFamily="66" charset="0"/>
              <a:ea typeface="+mn-ea"/>
              <a:cs typeface="+mn-cs"/>
            </a:rPr>
            <a:t>III/ Le télétravail </a:t>
          </a:r>
        </a:p>
      </dgm:t>
    </dgm:pt>
    <dgm:pt modelId="{1F125881-DC00-4493-BB47-1EA09A925004}" type="parTrans" cxnId="{A8CEA508-7900-41CA-9A2D-E9EFC9FCDAE4}">
      <dgm:prSet/>
      <dgm:spPr/>
      <dgm:t>
        <a:bodyPr/>
        <a:lstStyle/>
        <a:p>
          <a:endParaRPr lang="fr-FR"/>
        </a:p>
      </dgm:t>
    </dgm:pt>
    <dgm:pt modelId="{2731BE27-3B1E-4379-9C20-DE11E529E9F7}" type="sibTrans" cxnId="{A8CEA508-7900-41CA-9A2D-E9EFC9FCDAE4}">
      <dgm:prSet/>
      <dgm:spPr/>
      <dgm:t>
        <a:bodyPr/>
        <a:lstStyle/>
        <a:p>
          <a:endParaRPr lang="fr-FR"/>
        </a:p>
      </dgm:t>
    </dgm:pt>
    <dgm:pt modelId="{4350F153-BB28-4E06-AE01-1B028DEB378C}" type="pres">
      <dgm:prSet presAssocID="{CCFD552E-A84C-485B-9E44-566E517DAEC4}" presName="linearFlow" presStyleCnt="0">
        <dgm:presLayoutVars>
          <dgm:dir/>
          <dgm:resizeHandles val="exact"/>
        </dgm:presLayoutVars>
      </dgm:prSet>
      <dgm:spPr/>
    </dgm:pt>
    <dgm:pt modelId="{029AC5E7-3A55-43BD-9162-6B8024D600C7}" type="pres">
      <dgm:prSet presAssocID="{D221D5A0-0E32-4F22-8599-547ADB2912D6}" presName="composite" presStyleCnt="0"/>
      <dgm:spPr/>
    </dgm:pt>
    <dgm:pt modelId="{B2F167E5-6C16-4B28-9E9A-CB9D9ABC1CA2}" type="pres">
      <dgm:prSet presAssocID="{D221D5A0-0E32-4F22-8599-547ADB2912D6}" presName="imgShp" presStyleLbl="fgImgPlace1" presStyleIdx="0" presStyleCnt="4"/>
      <dgm:spPr>
        <a:blipFill>
          <a:blip xmlns:r="http://schemas.openxmlformats.org/officeDocument/2006/relationships" r:embed="rId1"/>
          <a:srcRect/>
          <a:stretch>
            <a:fillRect/>
          </a:stretch>
        </a:blipFill>
        <a:ln>
          <a:solidFill>
            <a:schemeClr val="tx2"/>
          </a:solidFill>
        </a:ln>
      </dgm:spPr>
      <dgm:extLst>
        <a:ext uri="{E40237B7-FDA0-4F09-8148-C483321AD2D9}">
          <dgm14:cNvPr xmlns:dgm14="http://schemas.microsoft.com/office/drawing/2010/diagram" id="0" name="" descr="Tête avec engrenages avec un remplissage uni"/>
        </a:ext>
      </dgm:extLst>
    </dgm:pt>
    <dgm:pt modelId="{3D81A392-2622-429E-B665-CD1F8FFEB758}" type="pres">
      <dgm:prSet presAssocID="{D221D5A0-0E32-4F22-8599-547ADB2912D6}" presName="txShp" presStyleLbl="node1" presStyleIdx="0" presStyleCnt="4">
        <dgm:presLayoutVars>
          <dgm:bulletEnabled val="1"/>
        </dgm:presLayoutVars>
      </dgm:prSet>
      <dgm:spPr/>
    </dgm:pt>
    <dgm:pt modelId="{2A370E36-CA3A-47EF-AD35-DBB7FBB26864}" type="pres">
      <dgm:prSet presAssocID="{ACBBC2A8-E8A4-44E7-87A4-8604C1F2885A}" presName="spacing" presStyleCnt="0"/>
      <dgm:spPr/>
    </dgm:pt>
    <dgm:pt modelId="{9AC952D9-B97C-43D2-B95B-ACE2065E8F01}" type="pres">
      <dgm:prSet presAssocID="{E86BE304-8E5D-4819-98BE-E9D6F79F80FA}" presName="composite" presStyleCnt="0"/>
      <dgm:spPr/>
    </dgm:pt>
    <dgm:pt modelId="{2C835E3C-24B3-4C79-A6D7-81B04B102617}" type="pres">
      <dgm:prSet presAssocID="{E86BE304-8E5D-4819-98BE-E9D6F79F80FA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tx2"/>
          </a:solidFill>
        </a:ln>
      </dgm:spPr>
      <dgm:extLst>
        <a:ext uri="{E40237B7-FDA0-4F09-8148-C483321AD2D9}">
          <dgm14:cNvPr xmlns:dgm14="http://schemas.microsoft.com/office/drawing/2010/diagram" id="0" name="" descr="Contrat avec un remplissage uni"/>
        </a:ext>
      </dgm:extLst>
    </dgm:pt>
    <dgm:pt modelId="{49A465AF-20F0-466A-B127-120D01BB6AF3}" type="pres">
      <dgm:prSet presAssocID="{E86BE304-8E5D-4819-98BE-E9D6F79F80FA}" presName="txShp" presStyleLbl="node1" presStyleIdx="1" presStyleCnt="4" custLinFactNeighborX="1182" custLinFactNeighborY="-2209">
        <dgm:presLayoutVars>
          <dgm:bulletEnabled val="1"/>
        </dgm:presLayoutVars>
      </dgm:prSet>
      <dgm:spPr/>
    </dgm:pt>
    <dgm:pt modelId="{989B496F-F48D-4C25-BB39-8FBEE0B80365}" type="pres">
      <dgm:prSet presAssocID="{F5C3850C-E7E5-4873-B9B1-B4FC94C5F329}" presName="spacing" presStyleCnt="0"/>
      <dgm:spPr/>
    </dgm:pt>
    <dgm:pt modelId="{5CB2B11C-0401-457D-AF4E-E697B1F464CD}" type="pres">
      <dgm:prSet presAssocID="{EBF119F3-31F0-4DE2-9F9A-6E071A9C3062}" presName="composite" presStyleCnt="0"/>
      <dgm:spPr/>
    </dgm:pt>
    <dgm:pt modelId="{C48EA391-B018-4550-AC8A-72791B6C8A60}" type="pres">
      <dgm:prSet presAssocID="{EBF119F3-31F0-4DE2-9F9A-6E071A9C3062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tx2"/>
          </a:solidFill>
        </a:ln>
      </dgm:spPr>
      <dgm:extLst>
        <a:ext uri="{E40237B7-FDA0-4F09-8148-C483321AD2D9}">
          <dgm14:cNvPr xmlns:dgm14="http://schemas.microsoft.com/office/drawing/2010/diagram" id="0" name="" descr="Horloge contour"/>
        </a:ext>
      </dgm:extLst>
    </dgm:pt>
    <dgm:pt modelId="{679C6113-3B53-47E2-86D8-9C051A43828A}" type="pres">
      <dgm:prSet presAssocID="{EBF119F3-31F0-4DE2-9F9A-6E071A9C3062}" presName="txShp" presStyleLbl="node1" presStyleIdx="2" presStyleCnt="4">
        <dgm:presLayoutVars>
          <dgm:bulletEnabled val="1"/>
        </dgm:presLayoutVars>
      </dgm:prSet>
      <dgm:spPr/>
    </dgm:pt>
    <dgm:pt modelId="{E629FE57-37C7-42E0-8B60-D6634DE99B10}" type="pres">
      <dgm:prSet presAssocID="{AC45CD85-453F-47DA-BBEA-EEA907E348F0}" presName="spacing" presStyleCnt="0"/>
      <dgm:spPr/>
    </dgm:pt>
    <dgm:pt modelId="{AB13A796-2BF5-4673-A02C-1E797363644E}" type="pres">
      <dgm:prSet presAssocID="{97EDC197-D934-470B-8655-2F7FB9E06915}" presName="composite" presStyleCnt="0"/>
      <dgm:spPr/>
    </dgm:pt>
    <dgm:pt modelId="{A3B961B5-E25D-4AC4-B9F0-695AF876C99A}" type="pres">
      <dgm:prSet presAssocID="{97EDC197-D934-470B-8655-2F7FB9E06915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tx2"/>
          </a:solidFill>
        </a:ln>
      </dgm:spPr>
      <dgm:extLst>
        <a:ext uri="{E40237B7-FDA0-4F09-8148-C483321AD2D9}">
          <dgm14:cNvPr xmlns:dgm14="http://schemas.microsoft.com/office/drawing/2010/diagram" id="0" name="" descr="Télévision avec un remplissage uni"/>
        </a:ext>
      </dgm:extLst>
    </dgm:pt>
    <dgm:pt modelId="{EF19DEEE-B69B-4EE6-A2A6-6E4BDFDCF3B0}" type="pres">
      <dgm:prSet presAssocID="{97EDC197-D934-470B-8655-2F7FB9E06915}" presName="txShp" presStyleLbl="node1" presStyleIdx="3" presStyleCnt="4">
        <dgm:presLayoutVars>
          <dgm:bulletEnabled val="1"/>
        </dgm:presLayoutVars>
      </dgm:prSet>
      <dgm:spPr/>
    </dgm:pt>
  </dgm:ptLst>
  <dgm:cxnLst>
    <dgm:cxn modelId="{A8CEA508-7900-41CA-9A2D-E9EFC9FCDAE4}" srcId="{CCFD552E-A84C-485B-9E44-566E517DAEC4}" destId="{97EDC197-D934-470B-8655-2F7FB9E06915}" srcOrd="3" destOrd="0" parTransId="{1F125881-DC00-4493-BB47-1EA09A925004}" sibTransId="{2731BE27-3B1E-4379-9C20-DE11E529E9F7}"/>
    <dgm:cxn modelId="{38D2AB15-FE0B-4820-9481-74CE655A3C16}" type="presOf" srcId="{D221D5A0-0E32-4F22-8599-547ADB2912D6}" destId="{3D81A392-2622-429E-B665-CD1F8FFEB758}" srcOrd="0" destOrd="0" presId="urn:microsoft.com/office/officeart/2005/8/layout/vList3"/>
    <dgm:cxn modelId="{0505041C-B2D4-45A7-B79D-DC3957242CE2}" type="presOf" srcId="{E86BE304-8E5D-4819-98BE-E9D6F79F80FA}" destId="{49A465AF-20F0-466A-B127-120D01BB6AF3}" srcOrd="0" destOrd="0" presId="urn:microsoft.com/office/officeart/2005/8/layout/vList3"/>
    <dgm:cxn modelId="{CC30EC1F-1F39-458B-9447-B4C99C7064AC}" srcId="{CCFD552E-A84C-485B-9E44-566E517DAEC4}" destId="{D221D5A0-0E32-4F22-8599-547ADB2912D6}" srcOrd="0" destOrd="0" parTransId="{C082FE65-3D51-4BF7-BBE6-A7028B0DAC7E}" sibTransId="{ACBBC2A8-E8A4-44E7-87A4-8604C1F2885A}"/>
    <dgm:cxn modelId="{BDD72D38-2BE0-46AF-B2D5-881B5C6EAE96}" srcId="{CCFD552E-A84C-485B-9E44-566E517DAEC4}" destId="{E86BE304-8E5D-4819-98BE-E9D6F79F80FA}" srcOrd="1" destOrd="0" parTransId="{321C6023-9853-4A63-A710-1017FBC4DB02}" sibTransId="{F5C3850C-E7E5-4873-B9B1-B4FC94C5F329}"/>
    <dgm:cxn modelId="{DB4E3E58-B779-4872-A900-1F12354FE3AB}" srcId="{CCFD552E-A84C-485B-9E44-566E517DAEC4}" destId="{EBF119F3-31F0-4DE2-9F9A-6E071A9C3062}" srcOrd="2" destOrd="0" parTransId="{3CCC3016-DB08-4D8C-88DA-996CE2D0A1E8}" sibTransId="{AC45CD85-453F-47DA-BBEA-EEA907E348F0}"/>
    <dgm:cxn modelId="{C8676CBB-8388-4374-BBB5-82B192BF8EB5}" type="presOf" srcId="{EBF119F3-31F0-4DE2-9F9A-6E071A9C3062}" destId="{679C6113-3B53-47E2-86D8-9C051A43828A}" srcOrd="0" destOrd="0" presId="urn:microsoft.com/office/officeart/2005/8/layout/vList3"/>
    <dgm:cxn modelId="{257382C5-6B5E-4DAE-974E-6BD780874B1A}" type="presOf" srcId="{97EDC197-D934-470B-8655-2F7FB9E06915}" destId="{EF19DEEE-B69B-4EE6-A2A6-6E4BDFDCF3B0}" srcOrd="0" destOrd="0" presId="urn:microsoft.com/office/officeart/2005/8/layout/vList3"/>
    <dgm:cxn modelId="{AE346DCF-BFD4-41B9-BF09-1CDB2E9BF8F3}" type="presOf" srcId="{CCFD552E-A84C-485B-9E44-566E517DAEC4}" destId="{4350F153-BB28-4E06-AE01-1B028DEB378C}" srcOrd="0" destOrd="0" presId="urn:microsoft.com/office/officeart/2005/8/layout/vList3"/>
    <dgm:cxn modelId="{ABD6D24F-AFA9-498A-86B8-57837CD7BE01}" type="presParOf" srcId="{4350F153-BB28-4E06-AE01-1B028DEB378C}" destId="{029AC5E7-3A55-43BD-9162-6B8024D600C7}" srcOrd="0" destOrd="0" presId="urn:microsoft.com/office/officeart/2005/8/layout/vList3"/>
    <dgm:cxn modelId="{84A2146B-A112-4F98-A5B5-796A4588B9CD}" type="presParOf" srcId="{029AC5E7-3A55-43BD-9162-6B8024D600C7}" destId="{B2F167E5-6C16-4B28-9E9A-CB9D9ABC1CA2}" srcOrd="0" destOrd="0" presId="urn:microsoft.com/office/officeart/2005/8/layout/vList3"/>
    <dgm:cxn modelId="{95DCABA6-8019-4DDB-9180-DD55D3933750}" type="presParOf" srcId="{029AC5E7-3A55-43BD-9162-6B8024D600C7}" destId="{3D81A392-2622-429E-B665-CD1F8FFEB758}" srcOrd="1" destOrd="0" presId="urn:microsoft.com/office/officeart/2005/8/layout/vList3"/>
    <dgm:cxn modelId="{A4357708-73A9-4761-9980-08359DE52F1F}" type="presParOf" srcId="{4350F153-BB28-4E06-AE01-1B028DEB378C}" destId="{2A370E36-CA3A-47EF-AD35-DBB7FBB26864}" srcOrd="1" destOrd="0" presId="urn:microsoft.com/office/officeart/2005/8/layout/vList3"/>
    <dgm:cxn modelId="{69BDECCE-F426-4D56-B321-E1028696F594}" type="presParOf" srcId="{4350F153-BB28-4E06-AE01-1B028DEB378C}" destId="{9AC952D9-B97C-43D2-B95B-ACE2065E8F01}" srcOrd="2" destOrd="0" presId="urn:microsoft.com/office/officeart/2005/8/layout/vList3"/>
    <dgm:cxn modelId="{231C15D0-FD9C-45B4-8F9D-8D935BD8B77D}" type="presParOf" srcId="{9AC952D9-B97C-43D2-B95B-ACE2065E8F01}" destId="{2C835E3C-24B3-4C79-A6D7-81B04B102617}" srcOrd="0" destOrd="0" presId="urn:microsoft.com/office/officeart/2005/8/layout/vList3"/>
    <dgm:cxn modelId="{D2FC9E97-5EE6-4B11-8AFA-8DF69DA9FEAB}" type="presParOf" srcId="{9AC952D9-B97C-43D2-B95B-ACE2065E8F01}" destId="{49A465AF-20F0-466A-B127-120D01BB6AF3}" srcOrd="1" destOrd="0" presId="urn:microsoft.com/office/officeart/2005/8/layout/vList3"/>
    <dgm:cxn modelId="{D423DB01-B773-4EC9-A716-9E65035834A1}" type="presParOf" srcId="{4350F153-BB28-4E06-AE01-1B028DEB378C}" destId="{989B496F-F48D-4C25-BB39-8FBEE0B80365}" srcOrd="3" destOrd="0" presId="urn:microsoft.com/office/officeart/2005/8/layout/vList3"/>
    <dgm:cxn modelId="{E8F0FF2A-E2DC-4574-A532-5CEB74264146}" type="presParOf" srcId="{4350F153-BB28-4E06-AE01-1B028DEB378C}" destId="{5CB2B11C-0401-457D-AF4E-E697B1F464CD}" srcOrd="4" destOrd="0" presId="urn:microsoft.com/office/officeart/2005/8/layout/vList3"/>
    <dgm:cxn modelId="{B186EB11-43BC-41E2-B241-DF21D1A907D6}" type="presParOf" srcId="{5CB2B11C-0401-457D-AF4E-E697B1F464CD}" destId="{C48EA391-B018-4550-AC8A-72791B6C8A60}" srcOrd="0" destOrd="0" presId="urn:microsoft.com/office/officeart/2005/8/layout/vList3"/>
    <dgm:cxn modelId="{53112F62-A04B-46DF-8AB1-3FF46551A575}" type="presParOf" srcId="{5CB2B11C-0401-457D-AF4E-E697B1F464CD}" destId="{679C6113-3B53-47E2-86D8-9C051A43828A}" srcOrd="1" destOrd="0" presId="urn:microsoft.com/office/officeart/2005/8/layout/vList3"/>
    <dgm:cxn modelId="{83012862-0C55-46C3-A920-447330DCFA19}" type="presParOf" srcId="{4350F153-BB28-4E06-AE01-1B028DEB378C}" destId="{E629FE57-37C7-42E0-8B60-D6634DE99B10}" srcOrd="5" destOrd="0" presId="urn:microsoft.com/office/officeart/2005/8/layout/vList3"/>
    <dgm:cxn modelId="{07416AF6-9C7B-4AF1-A07B-A472B466C8FF}" type="presParOf" srcId="{4350F153-BB28-4E06-AE01-1B028DEB378C}" destId="{AB13A796-2BF5-4673-A02C-1E797363644E}" srcOrd="6" destOrd="0" presId="urn:microsoft.com/office/officeart/2005/8/layout/vList3"/>
    <dgm:cxn modelId="{C1B4CC88-DA7A-4BE2-99B6-3C0E7973FDD3}" type="presParOf" srcId="{AB13A796-2BF5-4673-A02C-1E797363644E}" destId="{A3B961B5-E25D-4AC4-B9F0-695AF876C99A}" srcOrd="0" destOrd="0" presId="urn:microsoft.com/office/officeart/2005/8/layout/vList3"/>
    <dgm:cxn modelId="{B58C67A1-F7ED-41AC-AC63-63A2BFD2892A}" type="presParOf" srcId="{AB13A796-2BF5-4673-A02C-1E797363644E}" destId="{EF19DEEE-B69B-4EE6-A2A6-6E4BDFDCF3B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1C1C3DD-A167-44D4-B8C5-9C58760668A0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408D590-B00B-424E-9BAE-7744414A14FD}">
      <dgm:prSet phldrT="[Texte]"/>
      <dgm:spPr/>
      <dgm:t>
        <a:bodyPr/>
        <a:lstStyle/>
        <a:p>
          <a:r>
            <a:rPr lang="fr-FR" b="1" dirty="0">
              <a:solidFill>
                <a:schemeClr val="bg1"/>
              </a:solidFill>
              <a:latin typeface="Comic Sans MS"/>
            </a:rPr>
            <a:t>Reprise du droit applicable en matière de durée de travail </a:t>
          </a:r>
          <a:endParaRPr lang="fr-FR" b="1" dirty="0">
            <a:solidFill>
              <a:schemeClr val="bg1"/>
            </a:solidFill>
          </a:endParaRPr>
        </a:p>
      </dgm:t>
    </dgm:pt>
    <dgm:pt modelId="{92826D19-1729-41F9-8B42-5C0B89649279}" type="parTrans" cxnId="{252B8664-52E9-4166-B0D3-EFA91DF07A41}">
      <dgm:prSet/>
      <dgm:spPr/>
      <dgm:t>
        <a:bodyPr/>
        <a:lstStyle/>
        <a:p>
          <a:endParaRPr lang="fr-FR"/>
        </a:p>
      </dgm:t>
    </dgm:pt>
    <dgm:pt modelId="{419381A8-6BEB-4F6E-8417-71736C57910F}" type="sibTrans" cxnId="{252B8664-52E9-4166-B0D3-EFA91DF07A41}">
      <dgm:prSet/>
      <dgm:spPr/>
      <dgm:t>
        <a:bodyPr/>
        <a:lstStyle/>
        <a:p>
          <a:endParaRPr lang="fr-FR"/>
        </a:p>
      </dgm:t>
    </dgm:pt>
    <dgm:pt modelId="{FCDF6008-365A-487E-B3B7-A899E09983FF}">
      <dgm:prSet phldrT="[Texte]" custT="1"/>
      <dgm:spPr/>
      <dgm:t>
        <a:bodyPr/>
        <a:lstStyle/>
        <a:p>
          <a:r>
            <a:rPr lang="fr-FR" sz="1400" b="1" dirty="0">
              <a:solidFill>
                <a:schemeClr val="bg1"/>
              </a:solidFill>
              <a:latin typeface="Comic Sans MS"/>
            </a:rPr>
            <a:t>Contrôle de la durée du travail </a:t>
          </a:r>
          <a:r>
            <a:rPr lang="fr-FR" sz="1400" b="0" dirty="0">
              <a:solidFill>
                <a:schemeClr val="bg1"/>
              </a:solidFill>
              <a:latin typeface="Comic Sans MS"/>
            </a:rPr>
            <a:t>par l'employeur</a:t>
          </a:r>
          <a:endParaRPr lang="fr-FR" sz="1400" dirty="0">
            <a:solidFill>
              <a:schemeClr val="bg1"/>
            </a:solidFill>
          </a:endParaRPr>
        </a:p>
      </dgm:t>
    </dgm:pt>
    <dgm:pt modelId="{A33E6BA3-A535-4C1A-AB81-DD8D46B2F7FE}" type="parTrans" cxnId="{6A2CCEA1-686B-47D1-B17D-E9A444CD6608}">
      <dgm:prSet/>
      <dgm:spPr/>
      <dgm:t>
        <a:bodyPr/>
        <a:lstStyle/>
        <a:p>
          <a:endParaRPr lang="fr-FR"/>
        </a:p>
      </dgm:t>
    </dgm:pt>
    <dgm:pt modelId="{52BB22BF-17CA-4BC8-8322-3DD4DDB96F67}" type="sibTrans" cxnId="{6A2CCEA1-686B-47D1-B17D-E9A444CD6608}">
      <dgm:prSet/>
      <dgm:spPr/>
      <dgm:t>
        <a:bodyPr/>
        <a:lstStyle/>
        <a:p>
          <a:endParaRPr lang="fr-FR"/>
        </a:p>
      </dgm:t>
    </dgm:pt>
    <dgm:pt modelId="{500D32B1-9878-4798-8833-8A1E50049FD4}">
      <dgm:prSet phldrT="[Texte]" custT="1"/>
      <dgm:spPr/>
      <dgm:t>
        <a:bodyPr/>
        <a:lstStyle/>
        <a:p>
          <a:r>
            <a:rPr lang="fr-FR" sz="1400" b="1" dirty="0">
              <a:solidFill>
                <a:schemeClr val="bg1"/>
              </a:solidFill>
              <a:latin typeface="Comic Sans MS"/>
            </a:rPr>
            <a:t>Détermination des plages horaires </a:t>
          </a:r>
          <a:r>
            <a:rPr lang="fr-FR" sz="1400" b="0" dirty="0">
              <a:solidFill>
                <a:schemeClr val="bg1"/>
              </a:solidFill>
              <a:latin typeface="Comic Sans MS"/>
            </a:rPr>
            <a:t>quelle que soit la forme du télétravail</a:t>
          </a:r>
          <a:endParaRPr lang="fr-FR" sz="1400" dirty="0">
            <a:solidFill>
              <a:schemeClr val="bg1"/>
            </a:solidFill>
          </a:endParaRPr>
        </a:p>
      </dgm:t>
    </dgm:pt>
    <dgm:pt modelId="{675CF0CF-4925-46FB-AC37-0DC805C5C428}" type="parTrans" cxnId="{E87FC1DC-A817-4CD5-8D68-51D08886FF2E}">
      <dgm:prSet/>
      <dgm:spPr/>
      <dgm:t>
        <a:bodyPr/>
        <a:lstStyle/>
        <a:p>
          <a:endParaRPr lang="fr-FR"/>
        </a:p>
      </dgm:t>
    </dgm:pt>
    <dgm:pt modelId="{B647A90F-CA87-47AB-91CA-603FF1E307E2}" type="sibTrans" cxnId="{E87FC1DC-A817-4CD5-8D68-51D08886FF2E}">
      <dgm:prSet/>
      <dgm:spPr/>
      <dgm:t>
        <a:bodyPr/>
        <a:lstStyle/>
        <a:p>
          <a:endParaRPr lang="fr-FR"/>
        </a:p>
      </dgm:t>
    </dgm:pt>
    <dgm:pt modelId="{DC98B185-0E6B-4CC7-8D10-C6682072F346}">
      <dgm:prSet phldrT="[Texte]" custT="1"/>
      <dgm:spPr/>
      <dgm:t>
        <a:bodyPr/>
        <a:lstStyle/>
        <a:p>
          <a:r>
            <a:rPr lang="fr-FR" sz="1800" b="1" dirty="0">
              <a:solidFill>
                <a:schemeClr val="bg1"/>
              </a:solidFill>
              <a:latin typeface="Comic Sans MS"/>
            </a:rPr>
            <a:t>Droit à la déconnexion</a:t>
          </a:r>
          <a:endParaRPr lang="fr-FR" sz="1800" dirty="0">
            <a:solidFill>
              <a:schemeClr val="bg1"/>
            </a:solidFill>
          </a:endParaRPr>
        </a:p>
      </dgm:t>
    </dgm:pt>
    <dgm:pt modelId="{56982D66-019A-46F7-B962-5D5DB61AEABD}" type="parTrans" cxnId="{64580744-4BB6-4967-8E58-10F05D98B268}">
      <dgm:prSet/>
      <dgm:spPr/>
      <dgm:t>
        <a:bodyPr/>
        <a:lstStyle/>
        <a:p>
          <a:endParaRPr lang="fr-FR"/>
        </a:p>
      </dgm:t>
    </dgm:pt>
    <dgm:pt modelId="{75CB6ED3-927A-4B18-9EB6-B73BE0EA1A71}" type="sibTrans" cxnId="{64580744-4BB6-4967-8E58-10F05D98B268}">
      <dgm:prSet/>
      <dgm:spPr/>
      <dgm:t>
        <a:bodyPr/>
        <a:lstStyle/>
        <a:p>
          <a:endParaRPr lang="fr-FR"/>
        </a:p>
      </dgm:t>
    </dgm:pt>
    <dgm:pt modelId="{AA8E2AF2-FDD2-4191-AEEB-4EAB134B51B6}" type="pres">
      <dgm:prSet presAssocID="{81C1C3DD-A167-44D4-B8C5-9C58760668A0}" presName="cycle" presStyleCnt="0">
        <dgm:presLayoutVars>
          <dgm:dir/>
          <dgm:resizeHandles val="exact"/>
        </dgm:presLayoutVars>
      </dgm:prSet>
      <dgm:spPr/>
    </dgm:pt>
    <dgm:pt modelId="{9F6CA7C5-84BD-404D-88FF-2A422B75BA64}" type="pres">
      <dgm:prSet presAssocID="{A408D590-B00B-424E-9BAE-7744414A14FD}" presName="node" presStyleLbl="node1" presStyleIdx="0" presStyleCnt="4" custScaleX="146520">
        <dgm:presLayoutVars>
          <dgm:bulletEnabled val="1"/>
        </dgm:presLayoutVars>
      </dgm:prSet>
      <dgm:spPr/>
    </dgm:pt>
    <dgm:pt modelId="{7B2E8684-7701-4A23-B6B8-BF64315D9173}" type="pres">
      <dgm:prSet presAssocID="{A408D590-B00B-424E-9BAE-7744414A14FD}" presName="spNode" presStyleCnt="0"/>
      <dgm:spPr/>
    </dgm:pt>
    <dgm:pt modelId="{59C79E90-2780-4EBE-8745-440B51E147F6}" type="pres">
      <dgm:prSet presAssocID="{419381A8-6BEB-4F6E-8417-71736C57910F}" presName="sibTrans" presStyleLbl="sibTrans1D1" presStyleIdx="0" presStyleCnt="4"/>
      <dgm:spPr/>
    </dgm:pt>
    <dgm:pt modelId="{932A4C52-37A6-4760-8D5E-859AC66E2F3E}" type="pres">
      <dgm:prSet presAssocID="{FCDF6008-365A-487E-B3B7-A899E09983FF}" presName="node" presStyleLbl="node1" presStyleIdx="1" presStyleCnt="4" custScaleX="174298">
        <dgm:presLayoutVars>
          <dgm:bulletEnabled val="1"/>
        </dgm:presLayoutVars>
      </dgm:prSet>
      <dgm:spPr/>
    </dgm:pt>
    <dgm:pt modelId="{BEAB56E6-6E02-4264-9AB4-8B74895CE2F2}" type="pres">
      <dgm:prSet presAssocID="{FCDF6008-365A-487E-B3B7-A899E09983FF}" presName="spNode" presStyleCnt="0"/>
      <dgm:spPr/>
    </dgm:pt>
    <dgm:pt modelId="{505C8629-4AFE-4332-A0B2-2DB82FCABBD4}" type="pres">
      <dgm:prSet presAssocID="{52BB22BF-17CA-4BC8-8322-3DD4DDB96F67}" presName="sibTrans" presStyleLbl="sibTrans1D1" presStyleIdx="1" presStyleCnt="4"/>
      <dgm:spPr/>
    </dgm:pt>
    <dgm:pt modelId="{027439AD-6C63-44C8-B5F2-82B71304804E}" type="pres">
      <dgm:prSet presAssocID="{500D32B1-9878-4798-8833-8A1E50049FD4}" presName="node" presStyleLbl="node1" presStyleIdx="2" presStyleCnt="4" custScaleX="116631" custScaleY="147752">
        <dgm:presLayoutVars>
          <dgm:bulletEnabled val="1"/>
        </dgm:presLayoutVars>
      </dgm:prSet>
      <dgm:spPr/>
    </dgm:pt>
    <dgm:pt modelId="{5AF106E2-C411-4EDB-B867-E29FBBF77096}" type="pres">
      <dgm:prSet presAssocID="{500D32B1-9878-4798-8833-8A1E50049FD4}" presName="spNode" presStyleCnt="0"/>
      <dgm:spPr/>
    </dgm:pt>
    <dgm:pt modelId="{D1F70591-C8CC-447D-9DAF-C8F02D06491C}" type="pres">
      <dgm:prSet presAssocID="{B647A90F-CA87-47AB-91CA-603FF1E307E2}" presName="sibTrans" presStyleLbl="sibTrans1D1" presStyleIdx="2" presStyleCnt="4"/>
      <dgm:spPr/>
    </dgm:pt>
    <dgm:pt modelId="{644A2765-7A9C-48C5-A5A2-1F076C66DE41}" type="pres">
      <dgm:prSet presAssocID="{DC98B185-0E6B-4CC7-8D10-C6682072F346}" presName="node" presStyleLbl="node1" presStyleIdx="3" presStyleCnt="4" custScaleX="137061">
        <dgm:presLayoutVars>
          <dgm:bulletEnabled val="1"/>
        </dgm:presLayoutVars>
      </dgm:prSet>
      <dgm:spPr/>
    </dgm:pt>
    <dgm:pt modelId="{CC6A1DCC-913C-4709-ABE1-1279969EB2C6}" type="pres">
      <dgm:prSet presAssocID="{DC98B185-0E6B-4CC7-8D10-C6682072F346}" presName="spNode" presStyleCnt="0"/>
      <dgm:spPr/>
    </dgm:pt>
    <dgm:pt modelId="{104842E5-7058-45FA-8B6D-2705E796E99E}" type="pres">
      <dgm:prSet presAssocID="{75CB6ED3-927A-4B18-9EB6-B73BE0EA1A71}" presName="sibTrans" presStyleLbl="sibTrans1D1" presStyleIdx="3" presStyleCnt="4"/>
      <dgm:spPr/>
    </dgm:pt>
  </dgm:ptLst>
  <dgm:cxnLst>
    <dgm:cxn modelId="{001B7607-8EB8-4930-AAC8-FFB6EB8BAB31}" type="presOf" srcId="{419381A8-6BEB-4F6E-8417-71736C57910F}" destId="{59C79E90-2780-4EBE-8745-440B51E147F6}" srcOrd="0" destOrd="0" presId="urn:microsoft.com/office/officeart/2005/8/layout/cycle6"/>
    <dgm:cxn modelId="{33BF8F11-36AE-40BB-AAA2-06E413CB6BDD}" type="presOf" srcId="{A408D590-B00B-424E-9BAE-7744414A14FD}" destId="{9F6CA7C5-84BD-404D-88FF-2A422B75BA64}" srcOrd="0" destOrd="0" presId="urn:microsoft.com/office/officeart/2005/8/layout/cycle6"/>
    <dgm:cxn modelId="{FCEBCC16-B790-4294-91FF-64510383BB93}" type="presOf" srcId="{81C1C3DD-A167-44D4-B8C5-9C58760668A0}" destId="{AA8E2AF2-FDD2-4191-AEEB-4EAB134B51B6}" srcOrd="0" destOrd="0" presId="urn:microsoft.com/office/officeart/2005/8/layout/cycle6"/>
    <dgm:cxn modelId="{9B39433F-7528-41FD-B144-C75DD2E6C371}" type="presOf" srcId="{52BB22BF-17CA-4BC8-8322-3DD4DDB96F67}" destId="{505C8629-4AFE-4332-A0B2-2DB82FCABBD4}" srcOrd="0" destOrd="0" presId="urn:microsoft.com/office/officeart/2005/8/layout/cycle6"/>
    <dgm:cxn modelId="{64580744-4BB6-4967-8E58-10F05D98B268}" srcId="{81C1C3DD-A167-44D4-B8C5-9C58760668A0}" destId="{DC98B185-0E6B-4CC7-8D10-C6682072F346}" srcOrd="3" destOrd="0" parTransId="{56982D66-019A-46F7-B962-5D5DB61AEABD}" sibTransId="{75CB6ED3-927A-4B18-9EB6-B73BE0EA1A71}"/>
    <dgm:cxn modelId="{252B8664-52E9-4166-B0D3-EFA91DF07A41}" srcId="{81C1C3DD-A167-44D4-B8C5-9C58760668A0}" destId="{A408D590-B00B-424E-9BAE-7744414A14FD}" srcOrd="0" destOrd="0" parTransId="{92826D19-1729-41F9-8B42-5C0B89649279}" sibTransId="{419381A8-6BEB-4F6E-8417-71736C57910F}"/>
    <dgm:cxn modelId="{53968A56-AED5-42C5-92F2-553B6C0D4EF2}" type="presOf" srcId="{B647A90F-CA87-47AB-91CA-603FF1E307E2}" destId="{D1F70591-C8CC-447D-9DAF-C8F02D06491C}" srcOrd="0" destOrd="0" presId="urn:microsoft.com/office/officeart/2005/8/layout/cycle6"/>
    <dgm:cxn modelId="{C9593378-B08E-4619-B9B3-E562DBEA01BB}" type="presOf" srcId="{500D32B1-9878-4798-8833-8A1E50049FD4}" destId="{027439AD-6C63-44C8-B5F2-82B71304804E}" srcOrd="0" destOrd="0" presId="urn:microsoft.com/office/officeart/2005/8/layout/cycle6"/>
    <dgm:cxn modelId="{6A2CCEA1-686B-47D1-B17D-E9A444CD6608}" srcId="{81C1C3DD-A167-44D4-B8C5-9C58760668A0}" destId="{FCDF6008-365A-487E-B3B7-A899E09983FF}" srcOrd="1" destOrd="0" parTransId="{A33E6BA3-A535-4C1A-AB81-DD8D46B2F7FE}" sibTransId="{52BB22BF-17CA-4BC8-8322-3DD4DDB96F67}"/>
    <dgm:cxn modelId="{20595BC0-C39D-417D-98EB-06D8F623FB16}" type="presOf" srcId="{FCDF6008-365A-487E-B3B7-A899E09983FF}" destId="{932A4C52-37A6-4760-8D5E-859AC66E2F3E}" srcOrd="0" destOrd="0" presId="urn:microsoft.com/office/officeart/2005/8/layout/cycle6"/>
    <dgm:cxn modelId="{A840B6D0-47C8-4689-B366-BD31BEB714D8}" type="presOf" srcId="{75CB6ED3-927A-4B18-9EB6-B73BE0EA1A71}" destId="{104842E5-7058-45FA-8B6D-2705E796E99E}" srcOrd="0" destOrd="0" presId="urn:microsoft.com/office/officeart/2005/8/layout/cycle6"/>
    <dgm:cxn modelId="{C7DFCFDA-EAA5-4A0F-AA77-B0F5A91C4AA1}" type="presOf" srcId="{DC98B185-0E6B-4CC7-8D10-C6682072F346}" destId="{644A2765-7A9C-48C5-A5A2-1F076C66DE41}" srcOrd="0" destOrd="0" presId="urn:microsoft.com/office/officeart/2005/8/layout/cycle6"/>
    <dgm:cxn modelId="{E87FC1DC-A817-4CD5-8D68-51D08886FF2E}" srcId="{81C1C3DD-A167-44D4-B8C5-9C58760668A0}" destId="{500D32B1-9878-4798-8833-8A1E50049FD4}" srcOrd="2" destOrd="0" parTransId="{675CF0CF-4925-46FB-AC37-0DC805C5C428}" sibTransId="{B647A90F-CA87-47AB-91CA-603FF1E307E2}"/>
    <dgm:cxn modelId="{FC605301-6526-4550-B724-49CC4A5FB766}" type="presParOf" srcId="{AA8E2AF2-FDD2-4191-AEEB-4EAB134B51B6}" destId="{9F6CA7C5-84BD-404D-88FF-2A422B75BA64}" srcOrd="0" destOrd="0" presId="urn:microsoft.com/office/officeart/2005/8/layout/cycle6"/>
    <dgm:cxn modelId="{620F9743-76E0-4814-B422-5B26884B00BA}" type="presParOf" srcId="{AA8E2AF2-FDD2-4191-AEEB-4EAB134B51B6}" destId="{7B2E8684-7701-4A23-B6B8-BF64315D9173}" srcOrd="1" destOrd="0" presId="urn:microsoft.com/office/officeart/2005/8/layout/cycle6"/>
    <dgm:cxn modelId="{F2479585-918F-467D-98FC-378BC66BB5FC}" type="presParOf" srcId="{AA8E2AF2-FDD2-4191-AEEB-4EAB134B51B6}" destId="{59C79E90-2780-4EBE-8745-440B51E147F6}" srcOrd="2" destOrd="0" presId="urn:microsoft.com/office/officeart/2005/8/layout/cycle6"/>
    <dgm:cxn modelId="{3C859934-5BFD-4EE5-9870-329F4938062B}" type="presParOf" srcId="{AA8E2AF2-FDD2-4191-AEEB-4EAB134B51B6}" destId="{932A4C52-37A6-4760-8D5E-859AC66E2F3E}" srcOrd="3" destOrd="0" presId="urn:microsoft.com/office/officeart/2005/8/layout/cycle6"/>
    <dgm:cxn modelId="{C908D630-358E-4D03-9913-179CF93B3DD7}" type="presParOf" srcId="{AA8E2AF2-FDD2-4191-AEEB-4EAB134B51B6}" destId="{BEAB56E6-6E02-4264-9AB4-8B74895CE2F2}" srcOrd="4" destOrd="0" presId="urn:microsoft.com/office/officeart/2005/8/layout/cycle6"/>
    <dgm:cxn modelId="{48E51463-345A-49B8-912E-BDB823E5C40A}" type="presParOf" srcId="{AA8E2AF2-FDD2-4191-AEEB-4EAB134B51B6}" destId="{505C8629-4AFE-4332-A0B2-2DB82FCABBD4}" srcOrd="5" destOrd="0" presId="urn:microsoft.com/office/officeart/2005/8/layout/cycle6"/>
    <dgm:cxn modelId="{900B8C7A-FE08-440F-A3CC-BABFB4F40995}" type="presParOf" srcId="{AA8E2AF2-FDD2-4191-AEEB-4EAB134B51B6}" destId="{027439AD-6C63-44C8-B5F2-82B71304804E}" srcOrd="6" destOrd="0" presId="urn:microsoft.com/office/officeart/2005/8/layout/cycle6"/>
    <dgm:cxn modelId="{A1F2814B-26E7-4981-851F-82AB0B274A16}" type="presParOf" srcId="{AA8E2AF2-FDD2-4191-AEEB-4EAB134B51B6}" destId="{5AF106E2-C411-4EDB-B867-E29FBBF77096}" srcOrd="7" destOrd="0" presId="urn:microsoft.com/office/officeart/2005/8/layout/cycle6"/>
    <dgm:cxn modelId="{DB84E5AD-2DFF-43DA-B52A-3F58FB0624DF}" type="presParOf" srcId="{AA8E2AF2-FDD2-4191-AEEB-4EAB134B51B6}" destId="{D1F70591-C8CC-447D-9DAF-C8F02D06491C}" srcOrd="8" destOrd="0" presId="urn:microsoft.com/office/officeart/2005/8/layout/cycle6"/>
    <dgm:cxn modelId="{7DDF1B82-4DAD-4273-B0F3-1BBA8B6CBA7E}" type="presParOf" srcId="{AA8E2AF2-FDD2-4191-AEEB-4EAB134B51B6}" destId="{644A2765-7A9C-48C5-A5A2-1F076C66DE41}" srcOrd="9" destOrd="0" presId="urn:microsoft.com/office/officeart/2005/8/layout/cycle6"/>
    <dgm:cxn modelId="{548F2AE1-66D8-449E-8A7D-BD225D506CAC}" type="presParOf" srcId="{AA8E2AF2-FDD2-4191-AEEB-4EAB134B51B6}" destId="{CC6A1DCC-913C-4709-ABE1-1279969EB2C6}" srcOrd="10" destOrd="0" presId="urn:microsoft.com/office/officeart/2005/8/layout/cycle6"/>
    <dgm:cxn modelId="{03022C69-185A-41D0-8A1C-3B840815EA12}" type="presParOf" srcId="{AA8E2AF2-FDD2-4191-AEEB-4EAB134B51B6}" destId="{104842E5-7058-45FA-8B6D-2705E796E99E}" srcOrd="11" destOrd="0" presId="urn:microsoft.com/office/officeart/2005/8/layout/cycle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FE41871-05F0-485C-8A31-B7DC8AC15743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412D5CD-BE9D-43BF-9092-8775EE7BD21D}">
      <dgm:prSet phldrT="[Texte]" custT="1"/>
      <dgm:spPr/>
      <dgm:t>
        <a:bodyPr/>
        <a:lstStyle/>
        <a:p>
          <a:r>
            <a:rPr lang="fr-FR" sz="2800" b="1" kern="1200" dirty="0">
              <a:solidFill>
                <a:prstClr val="white"/>
              </a:solidFill>
              <a:latin typeface="Comic Sans MS" panose="030F0702030302020204" pitchFamily="66" charset="0"/>
              <a:ea typeface="+mn-ea"/>
              <a:cs typeface="+mn-cs"/>
            </a:rPr>
            <a:t>Obligations</a:t>
          </a:r>
          <a:r>
            <a:rPr lang="fr-FR" sz="2800" kern="1200" dirty="0"/>
            <a:t> </a:t>
          </a:r>
        </a:p>
      </dgm:t>
    </dgm:pt>
    <dgm:pt modelId="{F881B5DF-2BDE-49C3-AD9F-4456040B0D8C}" type="parTrans" cxnId="{09B62F6F-645F-498C-8292-50E7EB2A591A}">
      <dgm:prSet/>
      <dgm:spPr/>
      <dgm:t>
        <a:bodyPr/>
        <a:lstStyle/>
        <a:p>
          <a:endParaRPr lang="fr-FR"/>
        </a:p>
      </dgm:t>
    </dgm:pt>
    <dgm:pt modelId="{557F8CCC-14BD-40F8-8A1D-8AE6E14D73BE}" type="sibTrans" cxnId="{09B62F6F-645F-498C-8292-50E7EB2A591A}">
      <dgm:prSet/>
      <dgm:spPr/>
      <dgm:t>
        <a:bodyPr/>
        <a:lstStyle/>
        <a:p>
          <a:endParaRPr lang="fr-FR"/>
        </a:p>
      </dgm:t>
    </dgm:pt>
    <dgm:pt modelId="{EC30F830-452B-4018-8453-C6EBCDEF715F}">
      <dgm:prSet phldrT="[Texte]"/>
      <dgm:spPr/>
      <dgm:t>
        <a:bodyPr/>
        <a:lstStyle/>
        <a:p>
          <a:r>
            <a:rPr lang="fr-FR" dirty="0"/>
            <a:t>L’employeur doit prendre les mesures nécessaires pour assurer la protection des données personnelles du salarié en télétravail</a:t>
          </a:r>
        </a:p>
        <a:p>
          <a:r>
            <a:rPr lang="fr-FR" dirty="0"/>
            <a:t> et celles traitées par le salarié à des fins professionnelles.</a:t>
          </a:r>
        </a:p>
      </dgm:t>
    </dgm:pt>
    <dgm:pt modelId="{AE58D719-FBF4-4964-A411-1B2384755E58}" type="parTrans" cxnId="{69202990-8B89-49C6-BE87-03562452716C}">
      <dgm:prSet/>
      <dgm:spPr/>
      <dgm:t>
        <a:bodyPr/>
        <a:lstStyle/>
        <a:p>
          <a:endParaRPr lang="fr-FR"/>
        </a:p>
      </dgm:t>
    </dgm:pt>
    <dgm:pt modelId="{EEE7DFA6-76A8-4BEC-AEEE-8EB4ECE7DDBD}" type="sibTrans" cxnId="{69202990-8B89-49C6-BE87-03562452716C}">
      <dgm:prSet/>
      <dgm:spPr/>
      <dgm:t>
        <a:bodyPr/>
        <a:lstStyle/>
        <a:p>
          <a:endParaRPr lang="fr-FR"/>
        </a:p>
      </dgm:t>
    </dgm:pt>
    <dgm:pt modelId="{FA748F94-6B94-4D94-B555-74561E54C41A}">
      <dgm:prSet phldrT="[Texte]"/>
      <dgm:spPr/>
      <dgm:t>
        <a:bodyPr/>
        <a:lstStyle/>
        <a:p>
          <a:r>
            <a:rPr lang="fr-FR" dirty="0"/>
            <a:t>Information sur les dispositions légales et les règles propres à l'entreprise relatives à la protection de ces données et à leur confidentialité. </a:t>
          </a:r>
        </a:p>
      </dgm:t>
    </dgm:pt>
    <dgm:pt modelId="{61379E3C-3BA9-4485-9883-3BC9BAD99FD6}" type="parTrans" cxnId="{8B0711C3-7137-47DE-AA10-0AE38A64EDC9}">
      <dgm:prSet/>
      <dgm:spPr/>
      <dgm:t>
        <a:bodyPr/>
        <a:lstStyle/>
        <a:p>
          <a:endParaRPr lang="fr-FR"/>
        </a:p>
      </dgm:t>
    </dgm:pt>
    <dgm:pt modelId="{A0FC7DDF-A3FE-49E3-8219-BDAED2F000E0}" type="sibTrans" cxnId="{8B0711C3-7137-47DE-AA10-0AE38A64EDC9}">
      <dgm:prSet/>
      <dgm:spPr/>
      <dgm:t>
        <a:bodyPr/>
        <a:lstStyle/>
        <a:p>
          <a:endParaRPr lang="fr-FR"/>
        </a:p>
      </dgm:t>
    </dgm:pt>
    <dgm:pt modelId="{8595B88C-4D1E-433D-BA3F-DFF7AF72380C}">
      <dgm:prSet phldrT="[Texte]"/>
      <dgm:spPr/>
      <dgm:t>
        <a:bodyPr/>
        <a:lstStyle/>
        <a:p>
          <a:r>
            <a:rPr lang="fr-FR" b="1" dirty="0">
              <a:latin typeface="Comic Sans MS" panose="030F0702030302020204" pitchFamily="66" charset="0"/>
            </a:rPr>
            <a:t>Bonnes pratiques</a:t>
          </a:r>
        </a:p>
      </dgm:t>
    </dgm:pt>
    <dgm:pt modelId="{684471E7-9749-4A53-B0F0-7720A291F7CB}" type="parTrans" cxnId="{0081E208-5472-4C7E-A5A0-48DBB0F19B07}">
      <dgm:prSet/>
      <dgm:spPr/>
      <dgm:t>
        <a:bodyPr/>
        <a:lstStyle/>
        <a:p>
          <a:endParaRPr lang="fr-FR"/>
        </a:p>
      </dgm:t>
    </dgm:pt>
    <dgm:pt modelId="{59CE985D-BA89-4898-BF61-65464DAF2DBA}" type="sibTrans" cxnId="{0081E208-5472-4C7E-A5A0-48DBB0F19B07}">
      <dgm:prSet/>
      <dgm:spPr/>
      <dgm:t>
        <a:bodyPr/>
        <a:lstStyle/>
        <a:p>
          <a:endParaRPr lang="fr-FR"/>
        </a:p>
      </dgm:t>
    </dgm:pt>
    <dgm:pt modelId="{CB94559D-74FB-4D9C-B011-FD6C405472BA}">
      <dgm:prSet phldrT="[Texte]"/>
      <dgm:spPr/>
      <dgm:t>
        <a:bodyPr/>
        <a:lstStyle/>
        <a:p>
          <a:r>
            <a:rPr lang="fr-FR" dirty="0"/>
            <a:t>établissement de consignes minimales</a:t>
          </a:r>
        </a:p>
        <a:p>
          <a:r>
            <a:rPr lang="fr-FR" dirty="0"/>
            <a:t>liste d'outils de communication et de travail collaboratif garantissant la confidentialité des échanges et des données partagées </a:t>
          </a:r>
        </a:p>
      </dgm:t>
    </dgm:pt>
    <dgm:pt modelId="{5CDA78A2-493E-4C51-935C-6EC00E20666E}" type="parTrans" cxnId="{70550DD3-C6E5-4E53-B7FC-A90F59C1812D}">
      <dgm:prSet/>
      <dgm:spPr/>
      <dgm:t>
        <a:bodyPr/>
        <a:lstStyle/>
        <a:p>
          <a:endParaRPr lang="fr-FR"/>
        </a:p>
      </dgm:t>
    </dgm:pt>
    <dgm:pt modelId="{56F05014-C90F-4FEE-9E05-1D6F961466ED}" type="sibTrans" cxnId="{70550DD3-C6E5-4E53-B7FC-A90F59C1812D}">
      <dgm:prSet/>
      <dgm:spPr/>
      <dgm:t>
        <a:bodyPr/>
        <a:lstStyle/>
        <a:p>
          <a:endParaRPr lang="fr-FR"/>
        </a:p>
      </dgm:t>
    </dgm:pt>
    <dgm:pt modelId="{3BE56708-6B36-4092-B039-7FC9231282E8}">
      <dgm:prSet phldrT="[Texte]"/>
      <dgm:spPr/>
      <dgm:t>
        <a:bodyPr/>
        <a:lstStyle/>
        <a:p>
          <a:r>
            <a:rPr lang="fr-FR" dirty="0"/>
            <a:t>protocoles garantissant la confidentialité et l'authentification du serveur destinataire </a:t>
          </a:r>
        </a:p>
      </dgm:t>
    </dgm:pt>
    <dgm:pt modelId="{F1AFBA2B-75F6-4F3A-B277-FCFAC0EFA106}" type="parTrans" cxnId="{F245DA46-29A6-4F91-AA5B-A1D7CB536568}">
      <dgm:prSet/>
      <dgm:spPr/>
      <dgm:t>
        <a:bodyPr/>
        <a:lstStyle/>
        <a:p>
          <a:endParaRPr lang="fr-FR"/>
        </a:p>
      </dgm:t>
    </dgm:pt>
    <dgm:pt modelId="{05BBCDD8-82E4-4097-B025-ACAC8BE7C33C}" type="sibTrans" cxnId="{F245DA46-29A6-4F91-AA5B-A1D7CB536568}">
      <dgm:prSet/>
      <dgm:spPr/>
      <dgm:t>
        <a:bodyPr/>
        <a:lstStyle/>
        <a:p>
          <a:endParaRPr lang="fr-FR"/>
        </a:p>
      </dgm:t>
    </dgm:pt>
    <dgm:pt modelId="{FAFFF5E2-2AAE-4CB7-A4CC-7EF0F2243559}" type="pres">
      <dgm:prSet presAssocID="{7FE41871-05F0-485C-8A31-B7DC8AC1574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83C376C-156B-485F-A746-41B7A5038C3E}" type="pres">
      <dgm:prSet presAssocID="{3412D5CD-BE9D-43BF-9092-8775EE7BD21D}" presName="root" presStyleCnt="0"/>
      <dgm:spPr/>
    </dgm:pt>
    <dgm:pt modelId="{727D8223-12B9-4E5B-8F6D-9DD99D08AC3F}" type="pres">
      <dgm:prSet presAssocID="{3412D5CD-BE9D-43BF-9092-8775EE7BD21D}" presName="rootComposite" presStyleCnt="0"/>
      <dgm:spPr/>
    </dgm:pt>
    <dgm:pt modelId="{7BB0CE38-56EF-4DCF-9260-1A940D3F6592}" type="pres">
      <dgm:prSet presAssocID="{3412D5CD-BE9D-43BF-9092-8775EE7BD21D}" presName="rootText" presStyleLbl="node1" presStyleIdx="0" presStyleCnt="2"/>
      <dgm:spPr/>
    </dgm:pt>
    <dgm:pt modelId="{3465862E-8DD2-42AF-9D8C-3BA021A553CB}" type="pres">
      <dgm:prSet presAssocID="{3412D5CD-BE9D-43BF-9092-8775EE7BD21D}" presName="rootConnector" presStyleLbl="node1" presStyleIdx="0" presStyleCnt="2"/>
      <dgm:spPr/>
    </dgm:pt>
    <dgm:pt modelId="{021C1386-522D-4C57-B554-E2F91B2222A8}" type="pres">
      <dgm:prSet presAssocID="{3412D5CD-BE9D-43BF-9092-8775EE7BD21D}" presName="childShape" presStyleCnt="0"/>
      <dgm:spPr/>
    </dgm:pt>
    <dgm:pt modelId="{5E5C7C2A-2508-4531-8841-FB3EDB0A3E73}" type="pres">
      <dgm:prSet presAssocID="{AE58D719-FBF4-4964-A411-1B2384755E58}" presName="Name13" presStyleLbl="parChTrans1D2" presStyleIdx="0" presStyleCnt="4"/>
      <dgm:spPr/>
    </dgm:pt>
    <dgm:pt modelId="{1F6D9551-9FE7-43C7-9D3A-2CC7C5A4FA33}" type="pres">
      <dgm:prSet presAssocID="{EC30F830-452B-4018-8453-C6EBCDEF715F}" presName="childText" presStyleLbl="bgAcc1" presStyleIdx="0" presStyleCnt="4">
        <dgm:presLayoutVars>
          <dgm:bulletEnabled val="1"/>
        </dgm:presLayoutVars>
      </dgm:prSet>
      <dgm:spPr/>
    </dgm:pt>
    <dgm:pt modelId="{220A6377-1483-431F-9800-35997F9900B0}" type="pres">
      <dgm:prSet presAssocID="{61379E3C-3BA9-4485-9883-3BC9BAD99FD6}" presName="Name13" presStyleLbl="parChTrans1D2" presStyleIdx="1" presStyleCnt="4"/>
      <dgm:spPr/>
    </dgm:pt>
    <dgm:pt modelId="{A78252F1-DD58-41DD-A57E-7E80DF1AFABF}" type="pres">
      <dgm:prSet presAssocID="{FA748F94-6B94-4D94-B555-74561E54C41A}" presName="childText" presStyleLbl="bgAcc1" presStyleIdx="1" presStyleCnt="4">
        <dgm:presLayoutVars>
          <dgm:bulletEnabled val="1"/>
        </dgm:presLayoutVars>
      </dgm:prSet>
      <dgm:spPr/>
    </dgm:pt>
    <dgm:pt modelId="{1A279206-D7F7-405C-B401-38D8D3A97334}" type="pres">
      <dgm:prSet presAssocID="{8595B88C-4D1E-433D-BA3F-DFF7AF72380C}" presName="root" presStyleCnt="0"/>
      <dgm:spPr/>
    </dgm:pt>
    <dgm:pt modelId="{C7B03D66-E0D2-4EA4-B994-827FB6A1C537}" type="pres">
      <dgm:prSet presAssocID="{8595B88C-4D1E-433D-BA3F-DFF7AF72380C}" presName="rootComposite" presStyleCnt="0"/>
      <dgm:spPr/>
    </dgm:pt>
    <dgm:pt modelId="{CA819254-950E-4629-A31F-76A4620B8B8D}" type="pres">
      <dgm:prSet presAssocID="{8595B88C-4D1E-433D-BA3F-DFF7AF72380C}" presName="rootText" presStyleLbl="node1" presStyleIdx="1" presStyleCnt="2"/>
      <dgm:spPr/>
    </dgm:pt>
    <dgm:pt modelId="{40F685E4-9AE7-415E-979D-CD28B303281E}" type="pres">
      <dgm:prSet presAssocID="{8595B88C-4D1E-433D-BA3F-DFF7AF72380C}" presName="rootConnector" presStyleLbl="node1" presStyleIdx="1" presStyleCnt="2"/>
      <dgm:spPr/>
    </dgm:pt>
    <dgm:pt modelId="{3F88697D-38B5-4482-ABD8-D38030E444FD}" type="pres">
      <dgm:prSet presAssocID="{8595B88C-4D1E-433D-BA3F-DFF7AF72380C}" presName="childShape" presStyleCnt="0"/>
      <dgm:spPr/>
    </dgm:pt>
    <dgm:pt modelId="{C3D2E8B4-BE54-4CE6-B5E9-74CC5189B7B2}" type="pres">
      <dgm:prSet presAssocID="{5CDA78A2-493E-4C51-935C-6EC00E20666E}" presName="Name13" presStyleLbl="parChTrans1D2" presStyleIdx="2" presStyleCnt="4"/>
      <dgm:spPr/>
    </dgm:pt>
    <dgm:pt modelId="{124101EF-7EE8-490F-AA2E-7D58EE003108}" type="pres">
      <dgm:prSet presAssocID="{CB94559D-74FB-4D9C-B011-FD6C405472BA}" presName="childText" presStyleLbl="bgAcc1" presStyleIdx="2" presStyleCnt="4">
        <dgm:presLayoutVars>
          <dgm:bulletEnabled val="1"/>
        </dgm:presLayoutVars>
      </dgm:prSet>
      <dgm:spPr/>
    </dgm:pt>
    <dgm:pt modelId="{82FA0506-140C-4198-A2A6-F6F89E3FF3F2}" type="pres">
      <dgm:prSet presAssocID="{F1AFBA2B-75F6-4F3A-B277-FCFAC0EFA106}" presName="Name13" presStyleLbl="parChTrans1D2" presStyleIdx="3" presStyleCnt="4"/>
      <dgm:spPr/>
    </dgm:pt>
    <dgm:pt modelId="{C4F0DC1B-1FDE-4419-88A3-E86BD344CFFD}" type="pres">
      <dgm:prSet presAssocID="{3BE56708-6B36-4092-B039-7FC9231282E8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3F1C8402-0071-4593-8300-A2F1702E44CB}" type="presOf" srcId="{AE58D719-FBF4-4964-A411-1B2384755E58}" destId="{5E5C7C2A-2508-4531-8841-FB3EDB0A3E73}" srcOrd="0" destOrd="0" presId="urn:microsoft.com/office/officeart/2005/8/layout/hierarchy3"/>
    <dgm:cxn modelId="{0081E208-5472-4C7E-A5A0-48DBB0F19B07}" srcId="{7FE41871-05F0-485C-8A31-B7DC8AC15743}" destId="{8595B88C-4D1E-433D-BA3F-DFF7AF72380C}" srcOrd="1" destOrd="0" parTransId="{684471E7-9749-4A53-B0F0-7720A291F7CB}" sibTransId="{59CE985D-BA89-4898-BF61-65464DAF2DBA}"/>
    <dgm:cxn modelId="{945C2B0F-BA54-4DA2-A838-0A49EFCDC9E9}" type="presOf" srcId="{FA748F94-6B94-4D94-B555-74561E54C41A}" destId="{A78252F1-DD58-41DD-A57E-7E80DF1AFABF}" srcOrd="0" destOrd="0" presId="urn:microsoft.com/office/officeart/2005/8/layout/hierarchy3"/>
    <dgm:cxn modelId="{2072171A-A106-4031-83F3-2C4AA74FA472}" type="presOf" srcId="{CB94559D-74FB-4D9C-B011-FD6C405472BA}" destId="{124101EF-7EE8-490F-AA2E-7D58EE003108}" srcOrd="0" destOrd="0" presId="urn:microsoft.com/office/officeart/2005/8/layout/hierarchy3"/>
    <dgm:cxn modelId="{5502AC39-34B3-4565-8361-BE024547454B}" type="presOf" srcId="{61379E3C-3BA9-4485-9883-3BC9BAD99FD6}" destId="{220A6377-1483-431F-9800-35997F9900B0}" srcOrd="0" destOrd="0" presId="urn:microsoft.com/office/officeart/2005/8/layout/hierarchy3"/>
    <dgm:cxn modelId="{C965C945-BF8B-4275-A7C7-C7E2FA3FA716}" type="presOf" srcId="{3412D5CD-BE9D-43BF-9092-8775EE7BD21D}" destId="{3465862E-8DD2-42AF-9D8C-3BA021A553CB}" srcOrd="1" destOrd="0" presId="urn:microsoft.com/office/officeart/2005/8/layout/hierarchy3"/>
    <dgm:cxn modelId="{F245DA46-29A6-4F91-AA5B-A1D7CB536568}" srcId="{8595B88C-4D1E-433D-BA3F-DFF7AF72380C}" destId="{3BE56708-6B36-4092-B039-7FC9231282E8}" srcOrd="1" destOrd="0" parTransId="{F1AFBA2B-75F6-4F3A-B277-FCFAC0EFA106}" sibTransId="{05BBCDD8-82E4-4097-B025-ACAC8BE7C33C}"/>
    <dgm:cxn modelId="{09B62F6F-645F-498C-8292-50E7EB2A591A}" srcId="{7FE41871-05F0-485C-8A31-B7DC8AC15743}" destId="{3412D5CD-BE9D-43BF-9092-8775EE7BD21D}" srcOrd="0" destOrd="0" parTransId="{F881B5DF-2BDE-49C3-AD9F-4456040B0D8C}" sibTransId="{557F8CCC-14BD-40F8-8A1D-8AE6E14D73BE}"/>
    <dgm:cxn modelId="{0359C678-BBD5-4128-B5B5-3493F8B4C3E6}" type="presOf" srcId="{7FE41871-05F0-485C-8A31-B7DC8AC15743}" destId="{FAFFF5E2-2AAE-4CB7-A4CC-7EF0F2243559}" srcOrd="0" destOrd="0" presId="urn:microsoft.com/office/officeart/2005/8/layout/hierarchy3"/>
    <dgm:cxn modelId="{2C3C4C89-75F8-46A2-99B5-C8873815072B}" type="presOf" srcId="{5CDA78A2-493E-4C51-935C-6EC00E20666E}" destId="{C3D2E8B4-BE54-4CE6-B5E9-74CC5189B7B2}" srcOrd="0" destOrd="0" presId="urn:microsoft.com/office/officeart/2005/8/layout/hierarchy3"/>
    <dgm:cxn modelId="{69202990-8B89-49C6-BE87-03562452716C}" srcId="{3412D5CD-BE9D-43BF-9092-8775EE7BD21D}" destId="{EC30F830-452B-4018-8453-C6EBCDEF715F}" srcOrd="0" destOrd="0" parTransId="{AE58D719-FBF4-4964-A411-1B2384755E58}" sibTransId="{EEE7DFA6-76A8-4BEC-AEEE-8EB4ECE7DDBD}"/>
    <dgm:cxn modelId="{972398C1-7CEB-4DDF-B819-76B55C724EEB}" type="presOf" srcId="{3BE56708-6B36-4092-B039-7FC9231282E8}" destId="{C4F0DC1B-1FDE-4419-88A3-E86BD344CFFD}" srcOrd="0" destOrd="0" presId="urn:microsoft.com/office/officeart/2005/8/layout/hierarchy3"/>
    <dgm:cxn modelId="{8B0711C3-7137-47DE-AA10-0AE38A64EDC9}" srcId="{3412D5CD-BE9D-43BF-9092-8775EE7BD21D}" destId="{FA748F94-6B94-4D94-B555-74561E54C41A}" srcOrd="1" destOrd="0" parTransId="{61379E3C-3BA9-4485-9883-3BC9BAD99FD6}" sibTransId="{A0FC7DDF-A3FE-49E3-8219-BDAED2F000E0}"/>
    <dgm:cxn modelId="{C9F718C3-295A-45BC-8D26-979F55DCB281}" type="presOf" srcId="{F1AFBA2B-75F6-4F3A-B277-FCFAC0EFA106}" destId="{82FA0506-140C-4198-A2A6-F6F89E3FF3F2}" srcOrd="0" destOrd="0" presId="urn:microsoft.com/office/officeart/2005/8/layout/hierarchy3"/>
    <dgm:cxn modelId="{5FC2DDCF-C470-4A65-87E4-700C8876BD76}" type="presOf" srcId="{EC30F830-452B-4018-8453-C6EBCDEF715F}" destId="{1F6D9551-9FE7-43C7-9D3A-2CC7C5A4FA33}" srcOrd="0" destOrd="0" presId="urn:microsoft.com/office/officeart/2005/8/layout/hierarchy3"/>
    <dgm:cxn modelId="{70550DD3-C6E5-4E53-B7FC-A90F59C1812D}" srcId="{8595B88C-4D1E-433D-BA3F-DFF7AF72380C}" destId="{CB94559D-74FB-4D9C-B011-FD6C405472BA}" srcOrd="0" destOrd="0" parTransId="{5CDA78A2-493E-4C51-935C-6EC00E20666E}" sibTransId="{56F05014-C90F-4FEE-9E05-1D6F961466ED}"/>
    <dgm:cxn modelId="{DBF9F1D5-96F7-4B67-9CA3-606099FC6708}" type="presOf" srcId="{8595B88C-4D1E-433D-BA3F-DFF7AF72380C}" destId="{CA819254-950E-4629-A31F-76A4620B8B8D}" srcOrd="0" destOrd="0" presId="urn:microsoft.com/office/officeart/2005/8/layout/hierarchy3"/>
    <dgm:cxn modelId="{7A259DD6-AEB9-4C38-B0F5-FA2882DA6EBF}" type="presOf" srcId="{8595B88C-4D1E-433D-BA3F-DFF7AF72380C}" destId="{40F685E4-9AE7-415E-979D-CD28B303281E}" srcOrd="1" destOrd="0" presId="urn:microsoft.com/office/officeart/2005/8/layout/hierarchy3"/>
    <dgm:cxn modelId="{AA009BF9-9346-4496-87E0-E1753D58F242}" type="presOf" srcId="{3412D5CD-BE9D-43BF-9092-8775EE7BD21D}" destId="{7BB0CE38-56EF-4DCF-9260-1A940D3F6592}" srcOrd="0" destOrd="0" presId="urn:microsoft.com/office/officeart/2005/8/layout/hierarchy3"/>
    <dgm:cxn modelId="{2E07998F-B651-4C9E-A6FC-284D45C6A66A}" type="presParOf" srcId="{FAFFF5E2-2AAE-4CB7-A4CC-7EF0F2243559}" destId="{583C376C-156B-485F-A746-41B7A5038C3E}" srcOrd="0" destOrd="0" presId="urn:microsoft.com/office/officeart/2005/8/layout/hierarchy3"/>
    <dgm:cxn modelId="{5F85AE5B-B83A-48D5-91E2-007247C30B31}" type="presParOf" srcId="{583C376C-156B-485F-A746-41B7A5038C3E}" destId="{727D8223-12B9-4E5B-8F6D-9DD99D08AC3F}" srcOrd="0" destOrd="0" presId="urn:microsoft.com/office/officeart/2005/8/layout/hierarchy3"/>
    <dgm:cxn modelId="{48091E86-1D7F-4C15-8A3B-38472469C137}" type="presParOf" srcId="{727D8223-12B9-4E5B-8F6D-9DD99D08AC3F}" destId="{7BB0CE38-56EF-4DCF-9260-1A940D3F6592}" srcOrd="0" destOrd="0" presId="urn:microsoft.com/office/officeart/2005/8/layout/hierarchy3"/>
    <dgm:cxn modelId="{45DE56F0-8D65-438E-BB97-618671AD13C7}" type="presParOf" srcId="{727D8223-12B9-4E5B-8F6D-9DD99D08AC3F}" destId="{3465862E-8DD2-42AF-9D8C-3BA021A553CB}" srcOrd="1" destOrd="0" presId="urn:microsoft.com/office/officeart/2005/8/layout/hierarchy3"/>
    <dgm:cxn modelId="{0FE42F8D-0541-4764-9FCA-BAEEF44E60E8}" type="presParOf" srcId="{583C376C-156B-485F-A746-41B7A5038C3E}" destId="{021C1386-522D-4C57-B554-E2F91B2222A8}" srcOrd="1" destOrd="0" presId="urn:microsoft.com/office/officeart/2005/8/layout/hierarchy3"/>
    <dgm:cxn modelId="{A844C618-07C4-4118-A8A1-857FDA92C9C6}" type="presParOf" srcId="{021C1386-522D-4C57-B554-E2F91B2222A8}" destId="{5E5C7C2A-2508-4531-8841-FB3EDB0A3E73}" srcOrd="0" destOrd="0" presId="urn:microsoft.com/office/officeart/2005/8/layout/hierarchy3"/>
    <dgm:cxn modelId="{D1E8AD34-B10B-4BAB-AD0E-0D98F94C8657}" type="presParOf" srcId="{021C1386-522D-4C57-B554-E2F91B2222A8}" destId="{1F6D9551-9FE7-43C7-9D3A-2CC7C5A4FA33}" srcOrd="1" destOrd="0" presId="urn:microsoft.com/office/officeart/2005/8/layout/hierarchy3"/>
    <dgm:cxn modelId="{31B8EBBB-34FB-4C4D-A414-82AE47A7A323}" type="presParOf" srcId="{021C1386-522D-4C57-B554-E2F91B2222A8}" destId="{220A6377-1483-431F-9800-35997F9900B0}" srcOrd="2" destOrd="0" presId="urn:microsoft.com/office/officeart/2005/8/layout/hierarchy3"/>
    <dgm:cxn modelId="{D490C060-A88B-4472-842C-62FAF5111B29}" type="presParOf" srcId="{021C1386-522D-4C57-B554-E2F91B2222A8}" destId="{A78252F1-DD58-41DD-A57E-7E80DF1AFABF}" srcOrd="3" destOrd="0" presId="urn:microsoft.com/office/officeart/2005/8/layout/hierarchy3"/>
    <dgm:cxn modelId="{1FC37F31-5E62-469D-BE48-357205F348CC}" type="presParOf" srcId="{FAFFF5E2-2AAE-4CB7-A4CC-7EF0F2243559}" destId="{1A279206-D7F7-405C-B401-38D8D3A97334}" srcOrd="1" destOrd="0" presId="urn:microsoft.com/office/officeart/2005/8/layout/hierarchy3"/>
    <dgm:cxn modelId="{235468B1-6742-49E3-A92F-FDEE0DC3D4B4}" type="presParOf" srcId="{1A279206-D7F7-405C-B401-38D8D3A97334}" destId="{C7B03D66-E0D2-4EA4-B994-827FB6A1C537}" srcOrd="0" destOrd="0" presId="urn:microsoft.com/office/officeart/2005/8/layout/hierarchy3"/>
    <dgm:cxn modelId="{4FA234B7-9171-4B66-B802-F915AE48F20D}" type="presParOf" srcId="{C7B03D66-E0D2-4EA4-B994-827FB6A1C537}" destId="{CA819254-950E-4629-A31F-76A4620B8B8D}" srcOrd="0" destOrd="0" presId="urn:microsoft.com/office/officeart/2005/8/layout/hierarchy3"/>
    <dgm:cxn modelId="{2D7D64CB-1D9B-45FF-82A4-56A21B11E889}" type="presParOf" srcId="{C7B03D66-E0D2-4EA4-B994-827FB6A1C537}" destId="{40F685E4-9AE7-415E-979D-CD28B303281E}" srcOrd="1" destOrd="0" presId="urn:microsoft.com/office/officeart/2005/8/layout/hierarchy3"/>
    <dgm:cxn modelId="{B22B1AA7-C0EA-441F-92A5-A0938D63BDD0}" type="presParOf" srcId="{1A279206-D7F7-405C-B401-38D8D3A97334}" destId="{3F88697D-38B5-4482-ABD8-D38030E444FD}" srcOrd="1" destOrd="0" presId="urn:microsoft.com/office/officeart/2005/8/layout/hierarchy3"/>
    <dgm:cxn modelId="{F56B8B76-8253-4622-BF5C-9F1731F3C2CA}" type="presParOf" srcId="{3F88697D-38B5-4482-ABD8-D38030E444FD}" destId="{C3D2E8B4-BE54-4CE6-B5E9-74CC5189B7B2}" srcOrd="0" destOrd="0" presId="urn:microsoft.com/office/officeart/2005/8/layout/hierarchy3"/>
    <dgm:cxn modelId="{C896C3B5-91E0-4AF8-B642-D161291AC3EE}" type="presParOf" srcId="{3F88697D-38B5-4482-ABD8-D38030E444FD}" destId="{124101EF-7EE8-490F-AA2E-7D58EE003108}" srcOrd="1" destOrd="0" presId="urn:microsoft.com/office/officeart/2005/8/layout/hierarchy3"/>
    <dgm:cxn modelId="{1697DEB7-240D-4009-B9D8-DA12A882A20D}" type="presParOf" srcId="{3F88697D-38B5-4482-ABD8-D38030E444FD}" destId="{82FA0506-140C-4198-A2A6-F6F89E3FF3F2}" srcOrd="2" destOrd="0" presId="urn:microsoft.com/office/officeart/2005/8/layout/hierarchy3"/>
    <dgm:cxn modelId="{02787116-3A09-4324-86AB-221F1F5641C6}" type="presParOf" srcId="{3F88697D-38B5-4482-ABD8-D38030E444FD}" destId="{C4F0DC1B-1FDE-4419-88A3-E86BD344CFFD}" srcOrd="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95794D2-C10D-4441-A25E-B3697F171628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</dgm:pt>
    <dgm:pt modelId="{325E4E16-6D18-4C39-A754-32C0C945366C}">
      <dgm:prSet phldrT="[Texte]"/>
      <dgm:spPr>
        <a:solidFill>
          <a:schemeClr val="accent2"/>
        </a:solidFill>
      </dgm:spPr>
      <dgm:t>
        <a:bodyPr/>
        <a:lstStyle/>
        <a:p>
          <a:r>
            <a:rPr lang="fr-FR" dirty="0">
              <a:latin typeface="Comic Sans MS" panose="030F0702030302020204" pitchFamily="66" charset="0"/>
            </a:rPr>
            <a:t>ANI 2005</a:t>
          </a:r>
        </a:p>
      </dgm:t>
    </dgm:pt>
    <dgm:pt modelId="{84309DE1-8DB3-42BB-8C77-C8D8607E1297}" type="parTrans" cxnId="{0F4C987C-572D-43A9-871B-E83F9A0E2560}">
      <dgm:prSet/>
      <dgm:spPr/>
      <dgm:t>
        <a:bodyPr/>
        <a:lstStyle/>
        <a:p>
          <a:endParaRPr lang="fr-FR"/>
        </a:p>
      </dgm:t>
    </dgm:pt>
    <dgm:pt modelId="{6A5F4612-7FAA-4E2E-AFE3-7EAC7610F047}" type="sibTrans" cxnId="{0F4C987C-572D-43A9-871B-E83F9A0E2560}">
      <dgm:prSet/>
      <dgm:spPr/>
      <dgm:t>
        <a:bodyPr/>
        <a:lstStyle/>
        <a:p>
          <a:endParaRPr lang="fr-FR"/>
        </a:p>
      </dgm:t>
    </dgm:pt>
    <dgm:pt modelId="{FE2F67EF-1A4A-43A1-81E5-3D00DED271AC}">
      <dgm:prSet phldrT="[Texte]"/>
      <dgm:spPr>
        <a:solidFill>
          <a:schemeClr val="accent1"/>
        </a:solidFill>
      </dgm:spPr>
      <dgm:t>
        <a:bodyPr/>
        <a:lstStyle/>
        <a:p>
          <a:r>
            <a:rPr lang="fr-FR" dirty="0">
              <a:latin typeface="Comic Sans MS" panose="030F0702030302020204" pitchFamily="66" charset="0"/>
            </a:rPr>
            <a:t>Ordonnances Macron</a:t>
          </a:r>
        </a:p>
      </dgm:t>
    </dgm:pt>
    <dgm:pt modelId="{96484683-4F96-4B19-A573-D1ACA25DBEBF}" type="parTrans" cxnId="{0A927C49-D845-4EF6-BF8A-C368EC04306F}">
      <dgm:prSet/>
      <dgm:spPr/>
      <dgm:t>
        <a:bodyPr/>
        <a:lstStyle/>
        <a:p>
          <a:endParaRPr lang="fr-FR"/>
        </a:p>
      </dgm:t>
    </dgm:pt>
    <dgm:pt modelId="{4990D759-299C-4105-A6C6-7B0FF4D00995}" type="sibTrans" cxnId="{0A927C49-D845-4EF6-BF8A-C368EC04306F}">
      <dgm:prSet/>
      <dgm:spPr/>
      <dgm:t>
        <a:bodyPr/>
        <a:lstStyle/>
        <a:p>
          <a:endParaRPr lang="fr-FR"/>
        </a:p>
      </dgm:t>
    </dgm:pt>
    <dgm:pt modelId="{7A5CD653-402F-4CCC-8D32-5DEDAE8BED0F}">
      <dgm:prSet phldrT="[Texte]"/>
      <dgm:spPr>
        <a:solidFill>
          <a:schemeClr val="accent4"/>
        </a:solidFill>
      </dgm:spPr>
      <dgm:t>
        <a:bodyPr/>
        <a:lstStyle/>
        <a:p>
          <a:r>
            <a:rPr lang="fr-FR" dirty="0">
              <a:latin typeface="Comic Sans MS" panose="030F0702030302020204" pitchFamily="66" charset="0"/>
            </a:rPr>
            <a:t>ANI 2020</a:t>
          </a:r>
        </a:p>
      </dgm:t>
    </dgm:pt>
    <dgm:pt modelId="{74B4E774-5B48-473B-BB10-AB6DCF206C43}" type="parTrans" cxnId="{0D0BF0F7-79C5-4F21-AA18-F9E9679E01A8}">
      <dgm:prSet/>
      <dgm:spPr/>
      <dgm:t>
        <a:bodyPr/>
        <a:lstStyle/>
        <a:p>
          <a:endParaRPr lang="fr-FR"/>
        </a:p>
      </dgm:t>
    </dgm:pt>
    <dgm:pt modelId="{F8FF9EF9-27FB-477A-8423-E4AC2F8607BC}" type="sibTrans" cxnId="{0D0BF0F7-79C5-4F21-AA18-F9E9679E01A8}">
      <dgm:prSet/>
      <dgm:spPr/>
      <dgm:t>
        <a:bodyPr/>
        <a:lstStyle/>
        <a:p>
          <a:endParaRPr lang="fr-FR"/>
        </a:p>
      </dgm:t>
    </dgm:pt>
    <dgm:pt modelId="{E1FF8F96-687D-476D-9FFD-BF7CBE47238B}">
      <dgm:prSet/>
      <dgm:spPr>
        <a:ln w="19050">
          <a:solidFill>
            <a:schemeClr val="tx2"/>
          </a:solidFill>
        </a:ln>
      </dgm:spPr>
      <dgm:t>
        <a:bodyPr/>
        <a:lstStyle/>
        <a:p>
          <a:pPr marL="0" indent="0" algn="just">
            <a:buNone/>
          </a:pPr>
          <a:r>
            <a:rPr lang="fr-FR" dirty="0">
              <a:latin typeface="Comic Sans MS" panose="030F0702030302020204" pitchFamily="66" charset="0"/>
            </a:rPr>
            <a:t>Prise en charge des frais par l’employeur</a:t>
          </a:r>
        </a:p>
      </dgm:t>
    </dgm:pt>
    <dgm:pt modelId="{B483368D-6F33-4454-80DC-B23E9CF9563A}" type="parTrans" cxnId="{C8A8FACE-E1FC-4566-A26E-C11C5F276034}">
      <dgm:prSet/>
      <dgm:spPr/>
      <dgm:t>
        <a:bodyPr/>
        <a:lstStyle/>
        <a:p>
          <a:endParaRPr lang="fr-FR"/>
        </a:p>
      </dgm:t>
    </dgm:pt>
    <dgm:pt modelId="{F7B7E1B2-FDC3-40DC-BAD0-D2D8A2F29AF4}" type="sibTrans" cxnId="{C8A8FACE-E1FC-4566-A26E-C11C5F276034}">
      <dgm:prSet/>
      <dgm:spPr/>
      <dgm:t>
        <a:bodyPr/>
        <a:lstStyle/>
        <a:p>
          <a:endParaRPr lang="fr-FR"/>
        </a:p>
      </dgm:t>
    </dgm:pt>
    <dgm:pt modelId="{E1C42D5F-D5D3-410E-8D92-40002559E37A}">
      <dgm:prSet custT="1"/>
      <dgm:spPr>
        <a:ln w="19050">
          <a:solidFill>
            <a:schemeClr val="tx2"/>
          </a:solidFill>
        </a:ln>
      </dgm:spPr>
      <dgm:t>
        <a:bodyPr/>
        <a:lstStyle/>
        <a:p>
          <a:pPr marL="0" lvl="1" indent="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mic Sans MS" panose="030F0702030302020204" pitchFamily="66" charset="0"/>
              <a:ea typeface="+mn-ea"/>
              <a:cs typeface="+mn-cs"/>
            </a:rPr>
            <a:t>Retrait de l’obligation de prise en charge pour l’employeur</a:t>
          </a:r>
        </a:p>
      </dgm:t>
    </dgm:pt>
    <dgm:pt modelId="{F1E77DDC-72C6-43E0-AB5B-28D996E78342}" type="parTrans" cxnId="{D8BA8B59-DDFF-4F8B-BEE8-333AA70BDD77}">
      <dgm:prSet/>
      <dgm:spPr/>
      <dgm:t>
        <a:bodyPr/>
        <a:lstStyle/>
        <a:p>
          <a:endParaRPr lang="fr-FR"/>
        </a:p>
      </dgm:t>
    </dgm:pt>
    <dgm:pt modelId="{E921E74A-8143-4F80-A9C2-C59A12965519}" type="sibTrans" cxnId="{D8BA8B59-DDFF-4F8B-BEE8-333AA70BDD77}">
      <dgm:prSet/>
      <dgm:spPr/>
      <dgm:t>
        <a:bodyPr/>
        <a:lstStyle/>
        <a:p>
          <a:endParaRPr lang="fr-FR"/>
        </a:p>
      </dgm:t>
    </dgm:pt>
    <dgm:pt modelId="{4DA2037C-30B4-4796-9126-4EE644116F3F}">
      <dgm:prSet custT="1"/>
      <dgm:spPr>
        <a:ln w="19050">
          <a:solidFill>
            <a:schemeClr val="tx2"/>
          </a:solidFill>
        </a:ln>
      </dgm:spPr>
      <dgm:t>
        <a:bodyPr/>
        <a:lstStyle/>
        <a:p>
          <a:pPr marL="0" indent="0" algn="ctr">
            <a:buNone/>
          </a:pPr>
          <a:r>
            <a:rPr lang="fr-FR" sz="2000" dirty="0">
              <a:latin typeface="Comic Sans MS" panose="030F0702030302020204" pitchFamily="66" charset="0"/>
            </a:rPr>
            <a:t>Retour de l’obligation de prise en charge des frais</a:t>
          </a:r>
        </a:p>
      </dgm:t>
    </dgm:pt>
    <dgm:pt modelId="{F64F7569-8DCB-4C85-BFA2-C814DABDA423}" type="parTrans" cxnId="{09811CA4-DCF3-4D7F-936C-00D16154EF98}">
      <dgm:prSet/>
      <dgm:spPr/>
      <dgm:t>
        <a:bodyPr/>
        <a:lstStyle/>
        <a:p>
          <a:endParaRPr lang="fr-FR"/>
        </a:p>
      </dgm:t>
    </dgm:pt>
    <dgm:pt modelId="{18EC22C8-59D3-4744-AAD7-C40A1F70212B}" type="sibTrans" cxnId="{09811CA4-DCF3-4D7F-936C-00D16154EF98}">
      <dgm:prSet/>
      <dgm:spPr/>
      <dgm:t>
        <a:bodyPr/>
        <a:lstStyle/>
        <a:p>
          <a:endParaRPr lang="fr-FR"/>
        </a:p>
      </dgm:t>
    </dgm:pt>
    <dgm:pt modelId="{C70299E5-D42D-4432-8836-FACC51F90790}" type="pres">
      <dgm:prSet presAssocID="{C95794D2-C10D-4441-A25E-B3697F171628}" presName="linearFlow" presStyleCnt="0">
        <dgm:presLayoutVars>
          <dgm:dir/>
          <dgm:animLvl val="lvl"/>
          <dgm:resizeHandles val="exact"/>
        </dgm:presLayoutVars>
      </dgm:prSet>
      <dgm:spPr/>
    </dgm:pt>
    <dgm:pt modelId="{6D12F78A-C625-4634-B570-F1094CDFABB3}" type="pres">
      <dgm:prSet presAssocID="{325E4E16-6D18-4C39-A754-32C0C945366C}" presName="composite" presStyleCnt="0"/>
      <dgm:spPr/>
    </dgm:pt>
    <dgm:pt modelId="{F11C2D66-5466-467F-AD53-9BDC485920D5}" type="pres">
      <dgm:prSet presAssocID="{325E4E16-6D18-4C39-A754-32C0C945366C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A7C412A-82E6-42E8-9A23-BDA9F4B97C13}" type="pres">
      <dgm:prSet presAssocID="{325E4E16-6D18-4C39-A754-32C0C945366C}" presName="parSh" presStyleLbl="node1" presStyleIdx="0" presStyleCnt="3"/>
      <dgm:spPr/>
    </dgm:pt>
    <dgm:pt modelId="{5C142A8C-0790-49F4-9F45-70600969C538}" type="pres">
      <dgm:prSet presAssocID="{325E4E16-6D18-4C39-A754-32C0C945366C}" presName="desTx" presStyleLbl="fgAcc1" presStyleIdx="0" presStyleCnt="3" custScaleX="127138" custScaleY="88539" custLinFactNeighborY="-8158">
        <dgm:presLayoutVars>
          <dgm:bulletEnabled val="1"/>
        </dgm:presLayoutVars>
      </dgm:prSet>
      <dgm:spPr/>
    </dgm:pt>
    <dgm:pt modelId="{0E8D2E43-8692-455A-B3E6-D8D9B6642407}" type="pres">
      <dgm:prSet presAssocID="{6A5F4612-7FAA-4E2E-AFE3-7EAC7610F047}" presName="sibTrans" presStyleLbl="sibTrans2D1" presStyleIdx="0" presStyleCnt="2"/>
      <dgm:spPr/>
    </dgm:pt>
    <dgm:pt modelId="{BC1B1612-BA5A-420D-9B21-AF532E7F3E0B}" type="pres">
      <dgm:prSet presAssocID="{6A5F4612-7FAA-4E2E-AFE3-7EAC7610F047}" presName="connTx" presStyleLbl="sibTrans2D1" presStyleIdx="0" presStyleCnt="2"/>
      <dgm:spPr/>
    </dgm:pt>
    <dgm:pt modelId="{9C2B9814-BEFC-4733-B5F5-B7058CA0BD2D}" type="pres">
      <dgm:prSet presAssocID="{FE2F67EF-1A4A-43A1-81E5-3D00DED271AC}" presName="composite" presStyleCnt="0"/>
      <dgm:spPr/>
    </dgm:pt>
    <dgm:pt modelId="{9383FF67-7A50-4954-B000-CBD01FEB793B}" type="pres">
      <dgm:prSet presAssocID="{FE2F67EF-1A4A-43A1-81E5-3D00DED271AC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17C76F5-19EE-4C93-8E32-54FCA5D5DCDC}" type="pres">
      <dgm:prSet presAssocID="{FE2F67EF-1A4A-43A1-81E5-3D00DED271AC}" presName="parSh" presStyleLbl="node1" presStyleIdx="1" presStyleCnt="3" custLinFactNeighborX="-423" custLinFactNeighborY="-4503"/>
      <dgm:spPr/>
    </dgm:pt>
    <dgm:pt modelId="{B4631C6A-F7F1-47CC-B8E1-FA90F00197F6}" type="pres">
      <dgm:prSet presAssocID="{FE2F67EF-1A4A-43A1-81E5-3D00DED271AC}" presName="desTx" presStyleLbl="fgAcc1" presStyleIdx="1" presStyleCnt="3" custScaleX="127224" custScaleY="88539" custLinFactNeighborX="-2149" custLinFactNeighborY="-1905">
        <dgm:presLayoutVars>
          <dgm:bulletEnabled val="1"/>
        </dgm:presLayoutVars>
      </dgm:prSet>
      <dgm:spPr/>
    </dgm:pt>
    <dgm:pt modelId="{B11ABFD3-1E50-43B9-A68D-C09DA99B4CD8}" type="pres">
      <dgm:prSet presAssocID="{4990D759-299C-4105-A6C6-7B0FF4D00995}" presName="sibTrans" presStyleLbl="sibTrans2D1" presStyleIdx="1" presStyleCnt="2"/>
      <dgm:spPr/>
    </dgm:pt>
    <dgm:pt modelId="{91F1A850-0296-46B6-BA81-0896DD1AAEA9}" type="pres">
      <dgm:prSet presAssocID="{4990D759-299C-4105-A6C6-7B0FF4D00995}" presName="connTx" presStyleLbl="sibTrans2D1" presStyleIdx="1" presStyleCnt="2"/>
      <dgm:spPr/>
    </dgm:pt>
    <dgm:pt modelId="{9EC9687E-D6F0-457F-9B70-D74A21B707BF}" type="pres">
      <dgm:prSet presAssocID="{7A5CD653-402F-4CCC-8D32-5DEDAE8BED0F}" presName="composite" presStyleCnt="0"/>
      <dgm:spPr/>
    </dgm:pt>
    <dgm:pt modelId="{86B178F8-5BEC-4163-A7AC-4BE759B35E24}" type="pres">
      <dgm:prSet presAssocID="{7A5CD653-402F-4CCC-8D32-5DEDAE8BED0F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AD76EAA-2880-4AC4-9403-6491B6F01EB3}" type="pres">
      <dgm:prSet presAssocID="{7A5CD653-402F-4CCC-8D32-5DEDAE8BED0F}" presName="parSh" presStyleLbl="node1" presStyleIdx="2" presStyleCnt="3"/>
      <dgm:spPr/>
    </dgm:pt>
    <dgm:pt modelId="{9E3CB8EF-2A71-4386-BC25-200B2F52AA0E}" type="pres">
      <dgm:prSet presAssocID="{7A5CD653-402F-4CCC-8D32-5DEDAE8BED0F}" presName="desTx" presStyleLbl="fgAcc1" presStyleIdx="2" presStyleCnt="3" custScaleX="128947" custScaleY="88523" custLinFactNeighborX="-1345" custLinFactNeighborY="-8446">
        <dgm:presLayoutVars>
          <dgm:bulletEnabled val="1"/>
        </dgm:presLayoutVars>
      </dgm:prSet>
      <dgm:spPr/>
    </dgm:pt>
  </dgm:ptLst>
  <dgm:cxnLst>
    <dgm:cxn modelId="{31E9540A-705C-4669-8DE4-28316828F5C5}" type="presOf" srcId="{325E4E16-6D18-4C39-A754-32C0C945366C}" destId="{0A7C412A-82E6-42E8-9A23-BDA9F4B97C13}" srcOrd="1" destOrd="0" presId="urn:microsoft.com/office/officeart/2005/8/layout/process3"/>
    <dgm:cxn modelId="{2119EF12-645F-4ECD-89D4-8F589C0B9AF0}" type="presOf" srcId="{FE2F67EF-1A4A-43A1-81E5-3D00DED271AC}" destId="{9383FF67-7A50-4954-B000-CBD01FEB793B}" srcOrd="0" destOrd="0" presId="urn:microsoft.com/office/officeart/2005/8/layout/process3"/>
    <dgm:cxn modelId="{55064620-0F13-4ECA-9C56-A840739AD4EE}" type="presOf" srcId="{E1FF8F96-687D-476D-9FFD-BF7CBE47238B}" destId="{5C142A8C-0790-49F4-9F45-70600969C538}" srcOrd="0" destOrd="0" presId="urn:microsoft.com/office/officeart/2005/8/layout/process3"/>
    <dgm:cxn modelId="{7E7F2E28-A36A-41F7-A06C-FAE6D8B2D738}" type="presOf" srcId="{4990D759-299C-4105-A6C6-7B0FF4D00995}" destId="{B11ABFD3-1E50-43B9-A68D-C09DA99B4CD8}" srcOrd="0" destOrd="0" presId="urn:microsoft.com/office/officeart/2005/8/layout/process3"/>
    <dgm:cxn modelId="{98EBF328-A919-42FA-A6CE-E4C7FC359D40}" type="presOf" srcId="{FE2F67EF-1A4A-43A1-81E5-3D00DED271AC}" destId="{C17C76F5-19EE-4C93-8E32-54FCA5D5DCDC}" srcOrd="1" destOrd="0" presId="urn:microsoft.com/office/officeart/2005/8/layout/process3"/>
    <dgm:cxn modelId="{D42E9442-B448-4048-9BC9-E98245FD6204}" type="presOf" srcId="{7A5CD653-402F-4CCC-8D32-5DEDAE8BED0F}" destId="{5AD76EAA-2880-4AC4-9403-6491B6F01EB3}" srcOrd="1" destOrd="0" presId="urn:microsoft.com/office/officeart/2005/8/layout/process3"/>
    <dgm:cxn modelId="{94EF4369-8061-4F4F-A981-E5C83326A9F5}" type="presOf" srcId="{4DA2037C-30B4-4796-9126-4EE644116F3F}" destId="{9E3CB8EF-2A71-4386-BC25-200B2F52AA0E}" srcOrd="0" destOrd="0" presId="urn:microsoft.com/office/officeart/2005/8/layout/process3"/>
    <dgm:cxn modelId="{0A927C49-D845-4EF6-BF8A-C368EC04306F}" srcId="{C95794D2-C10D-4441-A25E-B3697F171628}" destId="{FE2F67EF-1A4A-43A1-81E5-3D00DED271AC}" srcOrd="1" destOrd="0" parTransId="{96484683-4F96-4B19-A573-D1ACA25DBEBF}" sibTransId="{4990D759-299C-4105-A6C6-7B0FF4D00995}"/>
    <dgm:cxn modelId="{4F7A1456-6F92-4F98-86FB-BD6DA263BB51}" type="presOf" srcId="{E1C42D5F-D5D3-410E-8D92-40002559E37A}" destId="{B4631C6A-F7F1-47CC-B8E1-FA90F00197F6}" srcOrd="0" destOrd="0" presId="urn:microsoft.com/office/officeart/2005/8/layout/process3"/>
    <dgm:cxn modelId="{D8BA8B59-DDFF-4F8B-BEE8-333AA70BDD77}" srcId="{FE2F67EF-1A4A-43A1-81E5-3D00DED271AC}" destId="{E1C42D5F-D5D3-410E-8D92-40002559E37A}" srcOrd="0" destOrd="0" parTransId="{F1E77DDC-72C6-43E0-AB5B-28D996E78342}" sibTransId="{E921E74A-8143-4F80-A9C2-C59A12965519}"/>
    <dgm:cxn modelId="{0F4C987C-572D-43A9-871B-E83F9A0E2560}" srcId="{C95794D2-C10D-4441-A25E-B3697F171628}" destId="{325E4E16-6D18-4C39-A754-32C0C945366C}" srcOrd="0" destOrd="0" parTransId="{84309DE1-8DB3-42BB-8C77-C8D8607E1297}" sibTransId="{6A5F4612-7FAA-4E2E-AFE3-7EAC7610F047}"/>
    <dgm:cxn modelId="{19C8F07D-8CC4-4460-98D6-BC8FF4E6DDDD}" type="presOf" srcId="{7A5CD653-402F-4CCC-8D32-5DEDAE8BED0F}" destId="{86B178F8-5BEC-4163-A7AC-4BE759B35E24}" srcOrd="0" destOrd="0" presId="urn:microsoft.com/office/officeart/2005/8/layout/process3"/>
    <dgm:cxn modelId="{09811CA4-DCF3-4D7F-936C-00D16154EF98}" srcId="{7A5CD653-402F-4CCC-8D32-5DEDAE8BED0F}" destId="{4DA2037C-30B4-4796-9126-4EE644116F3F}" srcOrd="0" destOrd="0" parTransId="{F64F7569-8DCB-4C85-BFA2-C814DABDA423}" sibTransId="{18EC22C8-59D3-4744-AAD7-C40A1F70212B}"/>
    <dgm:cxn modelId="{3F573BBC-2124-415C-87BF-60E466A26C0A}" type="presOf" srcId="{4990D759-299C-4105-A6C6-7B0FF4D00995}" destId="{91F1A850-0296-46B6-BA81-0896DD1AAEA9}" srcOrd="1" destOrd="0" presId="urn:microsoft.com/office/officeart/2005/8/layout/process3"/>
    <dgm:cxn modelId="{CF2905C7-6F09-4626-9323-2B7A85375596}" type="presOf" srcId="{6A5F4612-7FAA-4E2E-AFE3-7EAC7610F047}" destId="{0E8D2E43-8692-455A-B3E6-D8D9B6642407}" srcOrd="0" destOrd="0" presId="urn:microsoft.com/office/officeart/2005/8/layout/process3"/>
    <dgm:cxn modelId="{DAC21EC9-1DAF-413A-AD27-A7C6D31586B4}" type="presOf" srcId="{325E4E16-6D18-4C39-A754-32C0C945366C}" destId="{F11C2D66-5466-467F-AD53-9BDC485920D5}" srcOrd="0" destOrd="0" presId="urn:microsoft.com/office/officeart/2005/8/layout/process3"/>
    <dgm:cxn modelId="{C8A8FACE-E1FC-4566-A26E-C11C5F276034}" srcId="{325E4E16-6D18-4C39-A754-32C0C945366C}" destId="{E1FF8F96-687D-476D-9FFD-BF7CBE47238B}" srcOrd="0" destOrd="0" parTransId="{B483368D-6F33-4454-80DC-B23E9CF9563A}" sibTransId="{F7B7E1B2-FDC3-40DC-BAD0-D2D8A2F29AF4}"/>
    <dgm:cxn modelId="{F40F5BE1-B966-4192-9DA2-B9B30AB42068}" type="presOf" srcId="{C95794D2-C10D-4441-A25E-B3697F171628}" destId="{C70299E5-D42D-4432-8836-FACC51F90790}" srcOrd="0" destOrd="0" presId="urn:microsoft.com/office/officeart/2005/8/layout/process3"/>
    <dgm:cxn modelId="{01370BE4-3EAB-44C4-A659-0F8A0BC986AC}" type="presOf" srcId="{6A5F4612-7FAA-4E2E-AFE3-7EAC7610F047}" destId="{BC1B1612-BA5A-420D-9B21-AF532E7F3E0B}" srcOrd="1" destOrd="0" presId="urn:microsoft.com/office/officeart/2005/8/layout/process3"/>
    <dgm:cxn modelId="{0D0BF0F7-79C5-4F21-AA18-F9E9679E01A8}" srcId="{C95794D2-C10D-4441-A25E-B3697F171628}" destId="{7A5CD653-402F-4CCC-8D32-5DEDAE8BED0F}" srcOrd="2" destOrd="0" parTransId="{74B4E774-5B48-473B-BB10-AB6DCF206C43}" sibTransId="{F8FF9EF9-27FB-477A-8423-E4AC2F8607BC}"/>
    <dgm:cxn modelId="{E97C888E-6B24-46AF-B578-9AF5E5D19E42}" type="presParOf" srcId="{C70299E5-D42D-4432-8836-FACC51F90790}" destId="{6D12F78A-C625-4634-B570-F1094CDFABB3}" srcOrd="0" destOrd="0" presId="urn:microsoft.com/office/officeart/2005/8/layout/process3"/>
    <dgm:cxn modelId="{E21B1F34-9E67-4B8C-8C1B-12950D57E5FF}" type="presParOf" srcId="{6D12F78A-C625-4634-B570-F1094CDFABB3}" destId="{F11C2D66-5466-467F-AD53-9BDC485920D5}" srcOrd="0" destOrd="0" presId="urn:microsoft.com/office/officeart/2005/8/layout/process3"/>
    <dgm:cxn modelId="{9B352FF1-F20E-41E4-A94C-351D6B2B1B74}" type="presParOf" srcId="{6D12F78A-C625-4634-B570-F1094CDFABB3}" destId="{0A7C412A-82E6-42E8-9A23-BDA9F4B97C13}" srcOrd="1" destOrd="0" presId="urn:microsoft.com/office/officeart/2005/8/layout/process3"/>
    <dgm:cxn modelId="{1F3F3CC5-83B3-4896-AB1C-770EC2C1D718}" type="presParOf" srcId="{6D12F78A-C625-4634-B570-F1094CDFABB3}" destId="{5C142A8C-0790-49F4-9F45-70600969C538}" srcOrd="2" destOrd="0" presId="urn:microsoft.com/office/officeart/2005/8/layout/process3"/>
    <dgm:cxn modelId="{6528E31F-05F9-46B1-B3BE-97AE417A5485}" type="presParOf" srcId="{C70299E5-D42D-4432-8836-FACC51F90790}" destId="{0E8D2E43-8692-455A-B3E6-D8D9B6642407}" srcOrd="1" destOrd="0" presId="urn:microsoft.com/office/officeart/2005/8/layout/process3"/>
    <dgm:cxn modelId="{FB08427C-0457-4FCA-AA45-E779690F839A}" type="presParOf" srcId="{0E8D2E43-8692-455A-B3E6-D8D9B6642407}" destId="{BC1B1612-BA5A-420D-9B21-AF532E7F3E0B}" srcOrd="0" destOrd="0" presId="urn:microsoft.com/office/officeart/2005/8/layout/process3"/>
    <dgm:cxn modelId="{ED6AA66C-E396-43E4-BCA0-7DD19CEEE18C}" type="presParOf" srcId="{C70299E5-D42D-4432-8836-FACC51F90790}" destId="{9C2B9814-BEFC-4733-B5F5-B7058CA0BD2D}" srcOrd="2" destOrd="0" presId="urn:microsoft.com/office/officeart/2005/8/layout/process3"/>
    <dgm:cxn modelId="{E0FEF131-7472-4CD5-89A8-3F1C1C0CC304}" type="presParOf" srcId="{9C2B9814-BEFC-4733-B5F5-B7058CA0BD2D}" destId="{9383FF67-7A50-4954-B000-CBD01FEB793B}" srcOrd="0" destOrd="0" presId="urn:microsoft.com/office/officeart/2005/8/layout/process3"/>
    <dgm:cxn modelId="{B411BE70-4AC1-472C-9E11-CE3C79FF7C4F}" type="presParOf" srcId="{9C2B9814-BEFC-4733-B5F5-B7058CA0BD2D}" destId="{C17C76F5-19EE-4C93-8E32-54FCA5D5DCDC}" srcOrd="1" destOrd="0" presId="urn:microsoft.com/office/officeart/2005/8/layout/process3"/>
    <dgm:cxn modelId="{DBEBFCB3-5CEE-44A5-A91A-C02F40F4B641}" type="presParOf" srcId="{9C2B9814-BEFC-4733-B5F5-B7058CA0BD2D}" destId="{B4631C6A-F7F1-47CC-B8E1-FA90F00197F6}" srcOrd="2" destOrd="0" presId="urn:microsoft.com/office/officeart/2005/8/layout/process3"/>
    <dgm:cxn modelId="{68F7374D-5A21-4BF2-BB44-8DE80D3AD34D}" type="presParOf" srcId="{C70299E5-D42D-4432-8836-FACC51F90790}" destId="{B11ABFD3-1E50-43B9-A68D-C09DA99B4CD8}" srcOrd="3" destOrd="0" presId="urn:microsoft.com/office/officeart/2005/8/layout/process3"/>
    <dgm:cxn modelId="{413E35DC-8F64-41E7-B386-9C0C7EB3175A}" type="presParOf" srcId="{B11ABFD3-1E50-43B9-A68D-C09DA99B4CD8}" destId="{91F1A850-0296-46B6-BA81-0896DD1AAEA9}" srcOrd="0" destOrd="0" presId="urn:microsoft.com/office/officeart/2005/8/layout/process3"/>
    <dgm:cxn modelId="{E30E08D3-C561-46B1-B78F-F7810DB758D9}" type="presParOf" srcId="{C70299E5-D42D-4432-8836-FACC51F90790}" destId="{9EC9687E-D6F0-457F-9B70-D74A21B707BF}" srcOrd="4" destOrd="0" presId="urn:microsoft.com/office/officeart/2005/8/layout/process3"/>
    <dgm:cxn modelId="{B203DCE4-B551-4787-8524-84CBB1407B51}" type="presParOf" srcId="{9EC9687E-D6F0-457F-9B70-D74A21B707BF}" destId="{86B178F8-5BEC-4163-A7AC-4BE759B35E24}" srcOrd="0" destOrd="0" presId="urn:microsoft.com/office/officeart/2005/8/layout/process3"/>
    <dgm:cxn modelId="{C3155EF2-8096-4EF1-88F7-07F881114837}" type="presParOf" srcId="{9EC9687E-D6F0-457F-9B70-D74A21B707BF}" destId="{5AD76EAA-2880-4AC4-9403-6491B6F01EB3}" srcOrd="1" destOrd="0" presId="urn:microsoft.com/office/officeart/2005/8/layout/process3"/>
    <dgm:cxn modelId="{9E1B04DF-3958-4F11-A723-837638F81349}" type="presParOf" srcId="{9EC9687E-D6F0-457F-9B70-D74A21B707BF}" destId="{9E3CB8EF-2A71-4386-BC25-200B2F52AA0E}" srcOrd="2" destOrd="0" presId="urn:microsoft.com/office/officeart/2005/8/layout/process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DB7E6C0-A72E-4D45-88E1-BA6CA0CBB41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14757B9-58D8-4277-B19B-FBB39EBB62D9}">
      <dgm:prSet phldrT="[Texte]" custT="1"/>
      <dgm:spPr/>
      <dgm:t>
        <a:bodyPr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20B0604020202020204" pitchFamily="34" charset="0"/>
            <a:buNone/>
          </a:pPr>
          <a:r>
            <a:rPr lang="fr-FR" sz="2100" i="0" kern="1200" noProof="0" dirty="0">
              <a:solidFill>
                <a:prstClr val="white"/>
              </a:solidFill>
              <a:latin typeface="Comic Sans MS" panose="030F0702030302020204" pitchFamily="66" charset="0"/>
              <a:ea typeface="Calibri Light" panose="020F0302020204030204"/>
              <a:cs typeface="Calibri Light" panose="020F0302020204030204"/>
            </a:rPr>
            <a:t>L'employeur ne peut avoir une maîtrise complète du lieu dans lequel s'exerce le télétravail</a:t>
          </a:r>
        </a:p>
      </dgm:t>
    </dgm:pt>
    <dgm:pt modelId="{D55A3E63-FA7F-4E81-878B-8236593C0A3B}" type="parTrans" cxnId="{68284F6C-A784-4452-BACB-F2F81939B0FB}">
      <dgm:prSet/>
      <dgm:spPr/>
      <dgm:t>
        <a:bodyPr/>
        <a:lstStyle/>
        <a:p>
          <a:endParaRPr lang="fr-FR"/>
        </a:p>
      </dgm:t>
    </dgm:pt>
    <dgm:pt modelId="{99497E83-BE5B-435D-A386-9D9B4D2F6DCC}" type="sibTrans" cxnId="{68284F6C-A784-4452-BACB-F2F81939B0FB}">
      <dgm:prSet/>
      <dgm:spPr/>
      <dgm:t>
        <a:bodyPr/>
        <a:lstStyle/>
        <a:p>
          <a:endParaRPr lang="fr-FR"/>
        </a:p>
      </dgm:t>
    </dgm:pt>
    <dgm:pt modelId="{F39B7320-5E80-4EA7-A9A9-4626EA454942}">
      <dgm:prSet phldrT="[Texte]"/>
      <dgm:spPr/>
      <dgm:t>
        <a:bodyPr/>
        <a:lstStyle/>
        <a:p>
          <a:pPr>
            <a:buFont typeface="Wingdings" panose="020B0604020202020204" pitchFamily="34" charset="0"/>
            <a:buChar char="Ø"/>
          </a:pPr>
          <a:r>
            <a:rPr lang="fr-FR" i="0" noProof="0" dirty="0">
              <a:solidFill>
                <a:schemeClr val="bg1"/>
              </a:solidFill>
              <a:latin typeface="Comic Sans MS" panose="030F0702030302020204" pitchFamily="66" charset="0"/>
              <a:ea typeface="+mj-lt"/>
              <a:cs typeface="+mj-lt"/>
            </a:rPr>
            <a:t>La présomption d'imputabilité en matière d'accidents du travail s'applique dans le cadre du télétravail </a:t>
          </a:r>
          <a:endParaRPr lang="fr-FR" i="0" noProof="0" dirty="0">
            <a:latin typeface="Comic Sans MS" panose="030F0702030302020204" pitchFamily="66" charset="0"/>
          </a:endParaRPr>
        </a:p>
      </dgm:t>
    </dgm:pt>
    <dgm:pt modelId="{BF4FDCE1-5FC8-4948-831A-2A62C2DAD2ED}" type="parTrans" cxnId="{1C348B9A-A276-440C-80EC-5681C807973B}">
      <dgm:prSet/>
      <dgm:spPr/>
      <dgm:t>
        <a:bodyPr/>
        <a:lstStyle/>
        <a:p>
          <a:endParaRPr lang="fr-FR"/>
        </a:p>
      </dgm:t>
    </dgm:pt>
    <dgm:pt modelId="{54969715-1752-494D-B09C-D2B684AA3B60}" type="sibTrans" cxnId="{1C348B9A-A276-440C-80EC-5681C807973B}">
      <dgm:prSet/>
      <dgm:spPr/>
      <dgm:t>
        <a:bodyPr/>
        <a:lstStyle/>
        <a:p>
          <a:endParaRPr lang="fr-FR"/>
        </a:p>
      </dgm:t>
    </dgm:pt>
    <dgm:pt modelId="{D92A509B-C824-4AFE-A349-EED36CF18E63}">
      <dgm:prSet phldrT="[Texte]" custT="1"/>
      <dgm:spPr/>
      <dgm:t>
        <a:bodyPr/>
        <a:lstStyle/>
        <a:p>
          <a:pPr>
            <a:buFont typeface="Wingdings" panose="020B0604020202020204" pitchFamily="34" charset="0"/>
            <a:buChar char="Ø"/>
          </a:pPr>
          <a:r>
            <a:rPr lang="fr-FR" sz="2100" i="0" kern="1200" noProof="0" dirty="0">
              <a:solidFill>
                <a:prstClr val="white"/>
              </a:solidFill>
              <a:latin typeface="Comic Sans MS" panose="030F0702030302020204" pitchFamily="66" charset="0"/>
              <a:ea typeface="Calibri Light" panose="020F0302020204030204"/>
              <a:cs typeface="Calibri Light" panose="020F0302020204030204"/>
            </a:rPr>
            <a:t>Nécessité de prise en compte du télétravail dans le </a:t>
          </a:r>
          <a:r>
            <a:rPr lang="en-US" sz="2100" i="0" kern="1200" dirty="0">
              <a:solidFill>
                <a:prstClr val="white"/>
              </a:solidFill>
              <a:latin typeface="Comic Sans MS" panose="030F0702030302020204" pitchFamily="66" charset="0"/>
              <a:ea typeface="Calibri Light" panose="020F0302020204030204"/>
              <a:cs typeface="Calibri Light" panose="020F0302020204030204"/>
            </a:rPr>
            <a:t>DUER</a:t>
          </a:r>
          <a:endParaRPr lang="fr-FR" sz="2100" i="0" kern="1200" dirty="0">
            <a:solidFill>
              <a:prstClr val="white"/>
            </a:solidFill>
            <a:latin typeface="Comic Sans MS" panose="030F0702030302020204" pitchFamily="66" charset="0"/>
            <a:ea typeface="Calibri Light" panose="020F0302020204030204"/>
            <a:cs typeface="Calibri Light" panose="020F0302020204030204"/>
          </a:endParaRPr>
        </a:p>
      </dgm:t>
    </dgm:pt>
    <dgm:pt modelId="{DC2F8E51-9169-41D0-8534-646936F07749}" type="parTrans" cxnId="{C47B9456-E607-4347-923C-460EED4B9F3B}">
      <dgm:prSet/>
      <dgm:spPr/>
      <dgm:t>
        <a:bodyPr/>
        <a:lstStyle/>
        <a:p>
          <a:endParaRPr lang="fr-FR"/>
        </a:p>
      </dgm:t>
    </dgm:pt>
    <dgm:pt modelId="{1C1EFA73-3094-4BD8-B3C1-22804042B34E}" type="sibTrans" cxnId="{C47B9456-E607-4347-923C-460EED4B9F3B}">
      <dgm:prSet/>
      <dgm:spPr/>
      <dgm:t>
        <a:bodyPr/>
        <a:lstStyle/>
        <a:p>
          <a:endParaRPr lang="fr-FR"/>
        </a:p>
      </dgm:t>
    </dgm:pt>
    <dgm:pt modelId="{1CC7DD74-1A9D-4BCF-BEA3-CE631B27CA89}" type="pres">
      <dgm:prSet presAssocID="{2DB7E6C0-A72E-4D45-88E1-BA6CA0CBB419}" presName="Name0" presStyleCnt="0">
        <dgm:presLayoutVars>
          <dgm:chMax val="7"/>
          <dgm:chPref val="7"/>
          <dgm:dir/>
        </dgm:presLayoutVars>
      </dgm:prSet>
      <dgm:spPr/>
    </dgm:pt>
    <dgm:pt modelId="{C9AACE2E-0126-454E-B1E4-A1A9F2E52072}" type="pres">
      <dgm:prSet presAssocID="{2DB7E6C0-A72E-4D45-88E1-BA6CA0CBB419}" presName="Name1" presStyleCnt="0"/>
      <dgm:spPr/>
    </dgm:pt>
    <dgm:pt modelId="{60AC3819-4637-43C5-AB41-CC449FD47DC5}" type="pres">
      <dgm:prSet presAssocID="{2DB7E6C0-A72E-4D45-88E1-BA6CA0CBB419}" presName="cycle" presStyleCnt="0"/>
      <dgm:spPr/>
    </dgm:pt>
    <dgm:pt modelId="{64FAB50A-842A-4D8F-BF79-6954EF22D204}" type="pres">
      <dgm:prSet presAssocID="{2DB7E6C0-A72E-4D45-88E1-BA6CA0CBB419}" presName="srcNode" presStyleLbl="node1" presStyleIdx="0" presStyleCnt="3"/>
      <dgm:spPr/>
    </dgm:pt>
    <dgm:pt modelId="{67DD3330-58DF-4ED0-B8F7-3B9FC23B21D3}" type="pres">
      <dgm:prSet presAssocID="{2DB7E6C0-A72E-4D45-88E1-BA6CA0CBB419}" presName="conn" presStyleLbl="parChTrans1D2" presStyleIdx="0" presStyleCnt="1"/>
      <dgm:spPr/>
    </dgm:pt>
    <dgm:pt modelId="{9391DBE8-03A1-4F15-B408-A07618163FC1}" type="pres">
      <dgm:prSet presAssocID="{2DB7E6C0-A72E-4D45-88E1-BA6CA0CBB419}" presName="extraNode" presStyleLbl="node1" presStyleIdx="0" presStyleCnt="3"/>
      <dgm:spPr/>
    </dgm:pt>
    <dgm:pt modelId="{FBCCE3A1-7E25-4838-AA0D-08456EB11CB4}" type="pres">
      <dgm:prSet presAssocID="{2DB7E6C0-A72E-4D45-88E1-BA6CA0CBB419}" presName="dstNode" presStyleLbl="node1" presStyleIdx="0" presStyleCnt="3"/>
      <dgm:spPr/>
    </dgm:pt>
    <dgm:pt modelId="{B55B1AD7-BD9E-48AC-AF97-927EF84E43C0}" type="pres">
      <dgm:prSet presAssocID="{514757B9-58D8-4277-B19B-FBB39EBB62D9}" presName="text_1" presStyleLbl="node1" presStyleIdx="0" presStyleCnt="3">
        <dgm:presLayoutVars>
          <dgm:bulletEnabled val="1"/>
        </dgm:presLayoutVars>
      </dgm:prSet>
      <dgm:spPr/>
    </dgm:pt>
    <dgm:pt modelId="{83CD9F56-658C-47EC-BCB9-C0B34D1EEFCB}" type="pres">
      <dgm:prSet presAssocID="{514757B9-58D8-4277-B19B-FBB39EBB62D9}" presName="accent_1" presStyleCnt="0"/>
      <dgm:spPr/>
    </dgm:pt>
    <dgm:pt modelId="{C0CEBFC6-8A9B-4F81-B04D-D20B4A86DF20}" type="pres">
      <dgm:prSet presAssocID="{514757B9-58D8-4277-B19B-FBB39EBB62D9}" presName="accentRepeatNode" presStyleLbl="solidFgAcc1" presStyleIdx="0" presStyleCnt="3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59000" r="-59000"/>
          </a:stretch>
        </a:blipFill>
      </dgm:spPr>
    </dgm:pt>
    <dgm:pt modelId="{968B1A43-BF38-4ABC-96FF-C47A405E5B31}" type="pres">
      <dgm:prSet presAssocID="{F39B7320-5E80-4EA7-A9A9-4626EA454942}" presName="text_2" presStyleLbl="node1" presStyleIdx="1" presStyleCnt="3">
        <dgm:presLayoutVars>
          <dgm:bulletEnabled val="1"/>
        </dgm:presLayoutVars>
      </dgm:prSet>
      <dgm:spPr/>
    </dgm:pt>
    <dgm:pt modelId="{92D875E6-2B30-491C-BCED-C8E31F216C7D}" type="pres">
      <dgm:prSet presAssocID="{F39B7320-5E80-4EA7-A9A9-4626EA454942}" presName="accent_2" presStyleCnt="0"/>
      <dgm:spPr/>
    </dgm:pt>
    <dgm:pt modelId="{10FC7181-3964-44F1-BBAF-25982C6B2F0D}" type="pres">
      <dgm:prSet presAssocID="{F39B7320-5E80-4EA7-A9A9-4626EA454942}" presName="accentRepeatNode" presStyleLbl="solidFgAcc1" presStyleIdx="1" presStyleCnt="3"/>
      <dgm:spPr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FC18D26E-AF12-4D10-96B4-EDDE6262969D}" type="pres">
      <dgm:prSet presAssocID="{D92A509B-C824-4AFE-A349-EED36CF18E63}" presName="text_3" presStyleLbl="node1" presStyleIdx="2" presStyleCnt="3" custLinFactNeighborX="-1423" custLinFactNeighborY="1055">
        <dgm:presLayoutVars>
          <dgm:bulletEnabled val="1"/>
        </dgm:presLayoutVars>
      </dgm:prSet>
      <dgm:spPr/>
    </dgm:pt>
    <dgm:pt modelId="{F25AB645-100B-43BF-AF2E-D94D00FA9626}" type="pres">
      <dgm:prSet presAssocID="{D92A509B-C824-4AFE-A349-EED36CF18E63}" presName="accent_3" presStyleCnt="0"/>
      <dgm:spPr/>
    </dgm:pt>
    <dgm:pt modelId="{5DF8221F-88A5-434F-857F-E4D8E6B13F9D}" type="pres">
      <dgm:prSet presAssocID="{D92A509B-C824-4AFE-A349-EED36CF18E63}" presName="accentRepeatNode" presStyleLbl="solidFgAcc1" presStyleIdx="2" presStyleCnt="3"/>
      <dgm:spPr>
        <a:blipFill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</dgm:ptLst>
  <dgm:cxnLst>
    <dgm:cxn modelId="{68284F6C-A784-4452-BACB-F2F81939B0FB}" srcId="{2DB7E6C0-A72E-4D45-88E1-BA6CA0CBB419}" destId="{514757B9-58D8-4277-B19B-FBB39EBB62D9}" srcOrd="0" destOrd="0" parTransId="{D55A3E63-FA7F-4E81-878B-8236593C0A3B}" sibTransId="{99497E83-BE5B-435D-A386-9D9B4D2F6DCC}"/>
    <dgm:cxn modelId="{C47B9456-E607-4347-923C-460EED4B9F3B}" srcId="{2DB7E6C0-A72E-4D45-88E1-BA6CA0CBB419}" destId="{D92A509B-C824-4AFE-A349-EED36CF18E63}" srcOrd="2" destOrd="0" parTransId="{DC2F8E51-9169-41D0-8534-646936F07749}" sibTransId="{1C1EFA73-3094-4BD8-B3C1-22804042B34E}"/>
    <dgm:cxn modelId="{59389E58-3863-4789-ABC4-6E7C1E823C9B}" type="presOf" srcId="{514757B9-58D8-4277-B19B-FBB39EBB62D9}" destId="{B55B1AD7-BD9E-48AC-AF97-927EF84E43C0}" srcOrd="0" destOrd="0" presId="urn:microsoft.com/office/officeart/2008/layout/VerticalCurvedList"/>
    <dgm:cxn modelId="{1C348B9A-A276-440C-80EC-5681C807973B}" srcId="{2DB7E6C0-A72E-4D45-88E1-BA6CA0CBB419}" destId="{F39B7320-5E80-4EA7-A9A9-4626EA454942}" srcOrd="1" destOrd="0" parTransId="{BF4FDCE1-5FC8-4948-831A-2A62C2DAD2ED}" sibTransId="{54969715-1752-494D-B09C-D2B684AA3B60}"/>
    <dgm:cxn modelId="{A4B3B3B4-3ECB-42C5-A79A-0C1D282E169E}" type="presOf" srcId="{2DB7E6C0-A72E-4D45-88E1-BA6CA0CBB419}" destId="{1CC7DD74-1A9D-4BCF-BEA3-CE631B27CA89}" srcOrd="0" destOrd="0" presId="urn:microsoft.com/office/officeart/2008/layout/VerticalCurvedList"/>
    <dgm:cxn modelId="{188F17D9-8BCA-4ECF-83F0-769963C23736}" type="presOf" srcId="{D92A509B-C824-4AFE-A349-EED36CF18E63}" destId="{FC18D26E-AF12-4D10-96B4-EDDE6262969D}" srcOrd="0" destOrd="0" presId="urn:microsoft.com/office/officeart/2008/layout/VerticalCurvedList"/>
    <dgm:cxn modelId="{CF1553E3-E393-46BE-B3E4-3C49ACC43501}" type="presOf" srcId="{F39B7320-5E80-4EA7-A9A9-4626EA454942}" destId="{968B1A43-BF38-4ABC-96FF-C47A405E5B31}" srcOrd="0" destOrd="0" presId="urn:microsoft.com/office/officeart/2008/layout/VerticalCurvedList"/>
    <dgm:cxn modelId="{9F1DB9EB-A3F1-4637-AF2C-4484AECAE551}" type="presOf" srcId="{99497E83-BE5B-435D-A386-9D9B4D2F6DCC}" destId="{67DD3330-58DF-4ED0-B8F7-3B9FC23B21D3}" srcOrd="0" destOrd="0" presId="urn:microsoft.com/office/officeart/2008/layout/VerticalCurvedList"/>
    <dgm:cxn modelId="{80A056B8-25C0-4C33-A2F4-F1245F12A8A7}" type="presParOf" srcId="{1CC7DD74-1A9D-4BCF-BEA3-CE631B27CA89}" destId="{C9AACE2E-0126-454E-B1E4-A1A9F2E52072}" srcOrd="0" destOrd="0" presId="urn:microsoft.com/office/officeart/2008/layout/VerticalCurvedList"/>
    <dgm:cxn modelId="{0AE705B0-0843-42CD-9269-549BFB42F3C4}" type="presParOf" srcId="{C9AACE2E-0126-454E-B1E4-A1A9F2E52072}" destId="{60AC3819-4637-43C5-AB41-CC449FD47DC5}" srcOrd="0" destOrd="0" presId="urn:microsoft.com/office/officeart/2008/layout/VerticalCurvedList"/>
    <dgm:cxn modelId="{FC1A1C56-F616-4B90-9F5F-F151637286CC}" type="presParOf" srcId="{60AC3819-4637-43C5-AB41-CC449FD47DC5}" destId="{64FAB50A-842A-4D8F-BF79-6954EF22D204}" srcOrd="0" destOrd="0" presId="urn:microsoft.com/office/officeart/2008/layout/VerticalCurvedList"/>
    <dgm:cxn modelId="{68AED4E3-09CC-4CC1-AEFC-B5B6B36C0545}" type="presParOf" srcId="{60AC3819-4637-43C5-AB41-CC449FD47DC5}" destId="{67DD3330-58DF-4ED0-B8F7-3B9FC23B21D3}" srcOrd="1" destOrd="0" presId="urn:microsoft.com/office/officeart/2008/layout/VerticalCurvedList"/>
    <dgm:cxn modelId="{95EA9AE2-FDDB-48E3-ABF0-9B5CEA5849D9}" type="presParOf" srcId="{60AC3819-4637-43C5-AB41-CC449FD47DC5}" destId="{9391DBE8-03A1-4F15-B408-A07618163FC1}" srcOrd="2" destOrd="0" presId="urn:microsoft.com/office/officeart/2008/layout/VerticalCurvedList"/>
    <dgm:cxn modelId="{AABBE7BD-553D-4F4E-A2CD-10800C548F91}" type="presParOf" srcId="{60AC3819-4637-43C5-AB41-CC449FD47DC5}" destId="{FBCCE3A1-7E25-4838-AA0D-08456EB11CB4}" srcOrd="3" destOrd="0" presId="urn:microsoft.com/office/officeart/2008/layout/VerticalCurvedList"/>
    <dgm:cxn modelId="{F8BDF74B-6D2F-4687-9CEF-51E6668A8CD9}" type="presParOf" srcId="{C9AACE2E-0126-454E-B1E4-A1A9F2E52072}" destId="{B55B1AD7-BD9E-48AC-AF97-927EF84E43C0}" srcOrd="1" destOrd="0" presId="urn:microsoft.com/office/officeart/2008/layout/VerticalCurvedList"/>
    <dgm:cxn modelId="{267719C2-9F6B-43BD-BB3F-2EB71B8AEAF1}" type="presParOf" srcId="{C9AACE2E-0126-454E-B1E4-A1A9F2E52072}" destId="{83CD9F56-658C-47EC-BCB9-C0B34D1EEFCB}" srcOrd="2" destOrd="0" presId="urn:microsoft.com/office/officeart/2008/layout/VerticalCurvedList"/>
    <dgm:cxn modelId="{C33E7309-A527-40A5-BC55-64204927DB29}" type="presParOf" srcId="{83CD9F56-658C-47EC-BCB9-C0B34D1EEFCB}" destId="{C0CEBFC6-8A9B-4F81-B04D-D20B4A86DF20}" srcOrd="0" destOrd="0" presId="urn:microsoft.com/office/officeart/2008/layout/VerticalCurvedList"/>
    <dgm:cxn modelId="{B7F604C0-3EA3-49B4-B05B-E0CF1A48D9EE}" type="presParOf" srcId="{C9AACE2E-0126-454E-B1E4-A1A9F2E52072}" destId="{968B1A43-BF38-4ABC-96FF-C47A405E5B31}" srcOrd="3" destOrd="0" presId="urn:microsoft.com/office/officeart/2008/layout/VerticalCurvedList"/>
    <dgm:cxn modelId="{CAF8F9A8-C2A5-4725-93BC-2F48BF0C6B30}" type="presParOf" srcId="{C9AACE2E-0126-454E-B1E4-A1A9F2E52072}" destId="{92D875E6-2B30-491C-BCED-C8E31F216C7D}" srcOrd="4" destOrd="0" presId="urn:microsoft.com/office/officeart/2008/layout/VerticalCurvedList"/>
    <dgm:cxn modelId="{2E97DCF4-DEEE-4149-88F5-8B37B6CB39A8}" type="presParOf" srcId="{92D875E6-2B30-491C-BCED-C8E31F216C7D}" destId="{10FC7181-3964-44F1-BBAF-25982C6B2F0D}" srcOrd="0" destOrd="0" presId="urn:microsoft.com/office/officeart/2008/layout/VerticalCurvedList"/>
    <dgm:cxn modelId="{30653962-1F4C-4F8D-AE97-F5D53660BBBC}" type="presParOf" srcId="{C9AACE2E-0126-454E-B1E4-A1A9F2E52072}" destId="{FC18D26E-AF12-4D10-96B4-EDDE6262969D}" srcOrd="5" destOrd="0" presId="urn:microsoft.com/office/officeart/2008/layout/VerticalCurvedList"/>
    <dgm:cxn modelId="{85D291BF-02E3-4D9E-96F0-AA408D2B9D38}" type="presParOf" srcId="{C9AACE2E-0126-454E-B1E4-A1A9F2E52072}" destId="{F25AB645-100B-43BF-AF2E-D94D00FA9626}" srcOrd="6" destOrd="0" presId="urn:microsoft.com/office/officeart/2008/layout/VerticalCurvedList"/>
    <dgm:cxn modelId="{1E97B57A-8530-4DF7-8130-814B52147F54}" type="presParOf" srcId="{F25AB645-100B-43BF-AF2E-D94D00FA9626}" destId="{5DF8221F-88A5-434F-857F-E4D8E6B13F9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CE883E-D142-47E4-97A4-6381DCE25E77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E84900C-5EFC-42CC-BF0E-1FA7BB54566E}">
      <dgm:prSet phldrT="[Texte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fr-FR" sz="1200" b="1" dirty="0">
              <a:solidFill>
                <a:schemeClr val="tx1"/>
              </a:solidFill>
              <a:latin typeface="Comic Sans MS" panose="030F0702030302020204" pitchFamily="66" charset="0"/>
            </a:rPr>
            <a:t>AUTONOMIE DU SALARIÉ</a:t>
          </a:r>
        </a:p>
        <a:p>
          <a:pPr algn="ctr"/>
          <a:endParaRPr lang="fr-FR" sz="1200" b="1" dirty="0">
            <a:solidFill>
              <a:schemeClr val="tx1"/>
            </a:solidFill>
            <a:latin typeface="Comic Sans MS" panose="030F0702030302020204" pitchFamily="66" charset="0"/>
          </a:endParaRPr>
        </a:p>
        <a:p>
          <a:pPr algn="ctr"/>
          <a:r>
            <a:rPr lang="fr-FR" sz="1200" b="1" dirty="0">
              <a:solidFill>
                <a:schemeClr val="tx1"/>
              </a:solidFill>
              <a:latin typeface="Comic Sans MS" panose="030F0702030302020204" pitchFamily="66" charset="0"/>
            </a:rPr>
            <a:t>  GAIN DE TEMPS POUR LE MANAGER </a:t>
          </a:r>
        </a:p>
      </dgm:t>
    </dgm:pt>
    <dgm:pt modelId="{B0453CBD-7E7D-4B24-BA63-E6A36127A73E}" type="parTrans" cxnId="{3B908B59-E332-411C-A7C1-7AE531724DAF}">
      <dgm:prSet/>
      <dgm:spPr/>
      <dgm:t>
        <a:bodyPr/>
        <a:lstStyle/>
        <a:p>
          <a:endParaRPr lang="fr-FR"/>
        </a:p>
      </dgm:t>
    </dgm:pt>
    <dgm:pt modelId="{151C8613-EAD3-4351-A0EC-5BB272D09863}" type="sibTrans" cxnId="{3B908B59-E332-411C-A7C1-7AE531724DAF}">
      <dgm:prSet/>
      <dgm:spPr/>
      <dgm:t>
        <a:bodyPr/>
        <a:lstStyle/>
        <a:p>
          <a:endParaRPr lang="fr-FR"/>
        </a:p>
      </dgm:t>
    </dgm:pt>
    <dgm:pt modelId="{B75213AB-CECE-4DEA-8600-06413B969FD4}">
      <dgm:prSet phldrT="[Texte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fr-FR" sz="1100" b="1" dirty="0">
              <a:solidFill>
                <a:schemeClr val="tx1"/>
              </a:solidFill>
              <a:latin typeface="Comic Sans MS" panose="030F0702030302020204" pitchFamily="66" charset="0"/>
            </a:rPr>
            <a:t>AUGMENTE LE PANNEL DE TALENT EN FACILITANT L’ACCES À TOUT PROFIL</a:t>
          </a:r>
        </a:p>
      </dgm:t>
    </dgm:pt>
    <dgm:pt modelId="{4C3544BC-845F-400C-BF18-E623D58238F0}" type="parTrans" cxnId="{6AB77F74-F7A7-4D75-9612-D1B356BF9C09}">
      <dgm:prSet/>
      <dgm:spPr/>
      <dgm:t>
        <a:bodyPr/>
        <a:lstStyle/>
        <a:p>
          <a:endParaRPr lang="fr-FR"/>
        </a:p>
      </dgm:t>
    </dgm:pt>
    <dgm:pt modelId="{E292AEB2-2676-45E2-9E7F-D8D88015D63D}" type="sibTrans" cxnId="{6AB77F74-F7A7-4D75-9612-D1B356BF9C09}">
      <dgm:prSet/>
      <dgm:spPr/>
      <dgm:t>
        <a:bodyPr/>
        <a:lstStyle/>
        <a:p>
          <a:endParaRPr lang="fr-FR"/>
        </a:p>
      </dgm:t>
    </dgm:pt>
    <dgm:pt modelId="{20CB15B1-6777-41F9-AEB5-E3A6BE7FD1BA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sz="1200" b="1" dirty="0">
              <a:solidFill>
                <a:schemeClr val="tx1"/>
              </a:solidFill>
              <a:latin typeface="Comic Sans MS" panose="030F0702030302020204" pitchFamily="66" charset="0"/>
            </a:rPr>
            <a:t>DIMINUTION DES COUTS DE FONCTIONNEMENT </a:t>
          </a:r>
        </a:p>
      </dgm:t>
    </dgm:pt>
    <dgm:pt modelId="{D9315635-310A-4B89-BECA-09120977ED7E}" type="parTrans" cxnId="{36A0C645-1059-45E6-ADD2-3509F519AC95}">
      <dgm:prSet/>
      <dgm:spPr/>
      <dgm:t>
        <a:bodyPr/>
        <a:lstStyle/>
        <a:p>
          <a:endParaRPr lang="fr-FR"/>
        </a:p>
      </dgm:t>
    </dgm:pt>
    <dgm:pt modelId="{E339C4FE-7910-43C4-8946-40638C3D2CA3}" type="sibTrans" cxnId="{36A0C645-1059-45E6-ADD2-3509F519AC95}">
      <dgm:prSet/>
      <dgm:spPr/>
      <dgm:t>
        <a:bodyPr/>
        <a:lstStyle/>
        <a:p>
          <a:endParaRPr lang="fr-FR"/>
        </a:p>
      </dgm:t>
    </dgm:pt>
    <dgm:pt modelId="{7D2C7C65-F1B5-45D9-BD6D-3FDF69E75A67}">
      <dgm:prSet phldrT="[Texte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fr-FR" sz="1100" b="1" dirty="0">
              <a:solidFill>
                <a:schemeClr val="tx1"/>
              </a:solidFill>
              <a:latin typeface="Comic Sans MS" panose="030F0702030302020204" pitchFamily="66" charset="0"/>
            </a:rPr>
            <a:t>DIMINUE L’ABSENTÉISME </a:t>
          </a:r>
        </a:p>
        <a:p>
          <a:pPr algn="ctr"/>
          <a:endParaRPr lang="fr-FR" sz="1100" b="1" dirty="0">
            <a:solidFill>
              <a:schemeClr val="tx1"/>
            </a:solidFill>
            <a:latin typeface="Comic Sans MS" panose="030F0702030302020204" pitchFamily="66" charset="0"/>
          </a:endParaRPr>
        </a:p>
        <a:p>
          <a:pPr algn="ctr"/>
          <a:r>
            <a:rPr lang="fr-FR" sz="1100" b="1" dirty="0">
              <a:solidFill>
                <a:schemeClr val="tx1"/>
              </a:solidFill>
              <a:latin typeface="Comic Sans MS" panose="030F0702030302020204" pitchFamily="66" charset="0"/>
            </a:rPr>
            <a:t> AUGMENTE LA PRODUCTIVITÉ </a:t>
          </a:r>
          <a:r>
            <a:rPr lang="fr-FR" sz="1200" dirty="0">
              <a:solidFill>
                <a:schemeClr val="tx1"/>
              </a:solidFill>
            </a:rPr>
            <a:t>	</a:t>
          </a:r>
        </a:p>
      </dgm:t>
    </dgm:pt>
    <dgm:pt modelId="{C496968F-6D6B-45E9-A36F-3C49B45F1674}" type="sibTrans" cxnId="{1C7A310B-D16C-48D0-9AC0-5F0877703C5E}">
      <dgm:prSet/>
      <dgm:spPr/>
      <dgm:t>
        <a:bodyPr/>
        <a:lstStyle/>
        <a:p>
          <a:endParaRPr lang="fr-FR"/>
        </a:p>
      </dgm:t>
    </dgm:pt>
    <dgm:pt modelId="{37A68B65-5616-4F1D-A7C4-0A4CD29F0FAC}" type="parTrans" cxnId="{1C7A310B-D16C-48D0-9AC0-5F0877703C5E}">
      <dgm:prSet/>
      <dgm:spPr/>
      <dgm:t>
        <a:bodyPr/>
        <a:lstStyle/>
        <a:p>
          <a:endParaRPr lang="fr-FR"/>
        </a:p>
      </dgm:t>
    </dgm:pt>
    <dgm:pt modelId="{A1BF416F-31B9-4A9D-ADDB-4D710072DD0D}" type="pres">
      <dgm:prSet presAssocID="{04CE883E-D142-47E4-97A4-6381DCE25E7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491D238-E28E-49B2-8F92-151580C9A104}" type="pres">
      <dgm:prSet presAssocID="{7E84900C-5EFC-42CC-BF0E-1FA7BB54566E}" presName="vertOne" presStyleCnt="0"/>
      <dgm:spPr/>
    </dgm:pt>
    <dgm:pt modelId="{72F4B20D-00D0-4402-9CCD-DC8AFFFB3116}" type="pres">
      <dgm:prSet presAssocID="{7E84900C-5EFC-42CC-BF0E-1FA7BB54566E}" presName="txOne" presStyleLbl="node0" presStyleIdx="0" presStyleCnt="4" custScaleX="119511" custLinFactNeighborX="-26" custLinFactNeighborY="-883">
        <dgm:presLayoutVars>
          <dgm:chPref val="3"/>
        </dgm:presLayoutVars>
      </dgm:prSet>
      <dgm:spPr/>
    </dgm:pt>
    <dgm:pt modelId="{1AD61561-302E-4BE7-B8D6-D89DD047386C}" type="pres">
      <dgm:prSet presAssocID="{7E84900C-5EFC-42CC-BF0E-1FA7BB54566E}" presName="horzOne" presStyleCnt="0"/>
      <dgm:spPr/>
    </dgm:pt>
    <dgm:pt modelId="{85357F20-123D-40B0-B400-5A3F6D7FFA78}" type="pres">
      <dgm:prSet presAssocID="{151C8613-EAD3-4351-A0EC-5BB272D09863}" presName="sibSpaceOne" presStyleCnt="0"/>
      <dgm:spPr/>
    </dgm:pt>
    <dgm:pt modelId="{F4B0C7DB-6F1D-4A4A-A8F3-A73B754DCFC6}" type="pres">
      <dgm:prSet presAssocID="{7D2C7C65-F1B5-45D9-BD6D-3FDF69E75A67}" presName="vertOne" presStyleCnt="0"/>
      <dgm:spPr/>
    </dgm:pt>
    <dgm:pt modelId="{0738934B-A7B9-4D7A-8641-A001EDB20659}" type="pres">
      <dgm:prSet presAssocID="{7D2C7C65-F1B5-45D9-BD6D-3FDF69E75A67}" presName="txOne" presStyleLbl="node0" presStyleIdx="1" presStyleCnt="4" custScaleX="146789">
        <dgm:presLayoutVars>
          <dgm:chPref val="3"/>
        </dgm:presLayoutVars>
      </dgm:prSet>
      <dgm:spPr/>
    </dgm:pt>
    <dgm:pt modelId="{5B09C5F3-2C33-488E-93EC-7C83EBA19D58}" type="pres">
      <dgm:prSet presAssocID="{7D2C7C65-F1B5-45D9-BD6D-3FDF69E75A67}" presName="horzOne" presStyleCnt="0"/>
      <dgm:spPr/>
    </dgm:pt>
    <dgm:pt modelId="{23687F0C-45F8-4125-ACE0-C59CB93E813A}" type="pres">
      <dgm:prSet presAssocID="{C496968F-6D6B-45E9-A36F-3C49B45F1674}" presName="sibSpaceOne" presStyleCnt="0"/>
      <dgm:spPr/>
    </dgm:pt>
    <dgm:pt modelId="{C972A381-DD77-44B7-8523-8DE9A97B8FE0}" type="pres">
      <dgm:prSet presAssocID="{B75213AB-CECE-4DEA-8600-06413B969FD4}" presName="vertOne" presStyleCnt="0"/>
      <dgm:spPr/>
    </dgm:pt>
    <dgm:pt modelId="{AA38D982-CC7E-4AB5-9C66-799E349550BF}" type="pres">
      <dgm:prSet presAssocID="{B75213AB-CECE-4DEA-8600-06413B969FD4}" presName="txOne" presStyleLbl="node0" presStyleIdx="2" presStyleCnt="4" custScaleX="114758" custLinFactNeighborX="2202">
        <dgm:presLayoutVars>
          <dgm:chPref val="3"/>
        </dgm:presLayoutVars>
      </dgm:prSet>
      <dgm:spPr/>
    </dgm:pt>
    <dgm:pt modelId="{33EEDE31-42CE-47F4-A1A1-1D8F4C0F436A}" type="pres">
      <dgm:prSet presAssocID="{B75213AB-CECE-4DEA-8600-06413B969FD4}" presName="horzOne" presStyleCnt="0"/>
      <dgm:spPr/>
    </dgm:pt>
    <dgm:pt modelId="{7E841DFC-F4B8-444A-AC1E-DD0F8A696013}" type="pres">
      <dgm:prSet presAssocID="{E292AEB2-2676-45E2-9E7F-D8D88015D63D}" presName="sibSpaceOne" presStyleCnt="0"/>
      <dgm:spPr/>
    </dgm:pt>
    <dgm:pt modelId="{11076C72-AE26-4606-92B3-D475CE0151DA}" type="pres">
      <dgm:prSet presAssocID="{20CB15B1-6777-41F9-AEB5-E3A6BE7FD1BA}" presName="vertOne" presStyleCnt="0"/>
      <dgm:spPr/>
    </dgm:pt>
    <dgm:pt modelId="{9FA3D484-1A5F-4D27-8CE4-1D1DBA786FC7}" type="pres">
      <dgm:prSet presAssocID="{20CB15B1-6777-41F9-AEB5-E3A6BE7FD1BA}" presName="txOne" presStyleLbl="node0" presStyleIdx="3" presStyleCnt="4" custScaleX="128040" custLinFactNeighborX="-1705" custLinFactNeighborY="662">
        <dgm:presLayoutVars>
          <dgm:chPref val="3"/>
        </dgm:presLayoutVars>
      </dgm:prSet>
      <dgm:spPr/>
    </dgm:pt>
    <dgm:pt modelId="{7667E4CE-745A-499F-B6E8-CA64D4AA2877}" type="pres">
      <dgm:prSet presAssocID="{20CB15B1-6777-41F9-AEB5-E3A6BE7FD1BA}" presName="horzOne" presStyleCnt="0"/>
      <dgm:spPr/>
    </dgm:pt>
  </dgm:ptLst>
  <dgm:cxnLst>
    <dgm:cxn modelId="{1C7A310B-D16C-48D0-9AC0-5F0877703C5E}" srcId="{04CE883E-D142-47E4-97A4-6381DCE25E77}" destId="{7D2C7C65-F1B5-45D9-BD6D-3FDF69E75A67}" srcOrd="1" destOrd="0" parTransId="{37A68B65-5616-4F1D-A7C4-0A4CD29F0FAC}" sibTransId="{C496968F-6D6B-45E9-A36F-3C49B45F1674}"/>
    <dgm:cxn modelId="{F7315A19-33C6-4CB6-AC13-539963A68F2E}" type="presOf" srcId="{7E84900C-5EFC-42CC-BF0E-1FA7BB54566E}" destId="{72F4B20D-00D0-4402-9CCD-DC8AFFFB3116}" srcOrd="0" destOrd="0" presId="urn:microsoft.com/office/officeart/2005/8/layout/hierarchy4"/>
    <dgm:cxn modelId="{B4964422-FA36-4252-96E7-08BC16805555}" type="presOf" srcId="{B75213AB-CECE-4DEA-8600-06413B969FD4}" destId="{AA38D982-CC7E-4AB5-9C66-799E349550BF}" srcOrd="0" destOrd="0" presId="urn:microsoft.com/office/officeart/2005/8/layout/hierarchy4"/>
    <dgm:cxn modelId="{36A0C645-1059-45E6-ADD2-3509F519AC95}" srcId="{04CE883E-D142-47E4-97A4-6381DCE25E77}" destId="{20CB15B1-6777-41F9-AEB5-E3A6BE7FD1BA}" srcOrd="3" destOrd="0" parTransId="{D9315635-310A-4B89-BECA-09120977ED7E}" sibTransId="{E339C4FE-7910-43C4-8946-40638C3D2CA3}"/>
    <dgm:cxn modelId="{6AB77F74-F7A7-4D75-9612-D1B356BF9C09}" srcId="{04CE883E-D142-47E4-97A4-6381DCE25E77}" destId="{B75213AB-CECE-4DEA-8600-06413B969FD4}" srcOrd="2" destOrd="0" parTransId="{4C3544BC-845F-400C-BF18-E623D58238F0}" sibTransId="{E292AEB2-2676-45E2-9E7F-D8D88015D63D}"/>
    <dgm:cxn modelId="{3B908B59-E332-411C-A7C1-7AE531724DAF}" srcId="{04CE883E-D142-47E4-97A4-6381DCE25E77}" destId="{7E84900C-5EFC-42CC-BF0E-1FA7BB54566E}" srcOrd="0" destOrd="0" parTransId="{B0453CBD-7E7D-4B24-BA63-E6A36127A73E}" sibTransId="{151C8613-EAD3-4351-A0EC-5BB272D09863}"/>
    <dgm:cxn modelId="{AF45098B-AE88-49EC-88BE-9FC3C7D32821}" type="presOf" srcId="{04CE883E-D142-47E4-97A4-6381DCE25E77}" destId="{A1BF416F-31B9-4A9D-ADDB-4D710072DD0D}" srcOrd="0" destOrd="0" presId="urn:microsoft.com/office/officeart/2005/8/layout/hierarchy4"/>
    <dgm:cxn modelId="{E31B2EB8-7763-4E79-ABE7-35E5B53F6841}" type="presOf" srcId="{20CB15B1-6777-41F9-AEB5-E3A6BE7FD1BA}" destId="{9FA3D484-1A5F-4D27-8CE4-1D1DBA786FC7}" srcOrd="0" destOrd="0" presId="urn:microsoft.com/office/officeart/2005/8/layout/hierarchy4"/>
    <dgm:cxn modelId="{B0DCF6F5-B277-447E-8E05-0653E6708838}" type="presOf" srcId="{7D2C7C65-F1B5-45D9-BD6D-3FDF69E75A67}" destId="{0738934B-A7B9-4D7A-8641-A001EDB20659}" srcOrd="0" destOrd="0" presId="urn:microsoft.com/office/officeart/2005/8/layout/hierarchy4"/>
    <dgm:cxn modelId="{5FDD36B9-FBBA-48BF-A867-B432A058320F}" type="presParOf" srcId="{A1BF416F-31B9-4A9D-ADDB-4D710072DD0D}" destId="{9491D238-E28E-49B2-8F92-151580C9A104}" srcOrd="0" destOrd="0" presId="urn:microsoft.com/office/officeart/2005/8/layout/hierarchy4"/>
    <dgm:cxn modelId="{D171BEC9-C4D9-4F03-ABD2-793ACA5C6747}" type="presParOf" srcId="{9491D238-E28E-49B2-8F92-151580C9A104}" destId="{72F4B20D-00D0-4402-9CCD-DC8AFFFB3116}" srcOrd="0" destOrd="0" presId="urn:microsoft.com/office/officeart/2005/8/layout/hierarchy4"/>
    <dgm:cxn modelId="{CC0E969E-F1F9-48FE-A861-85C13B58D759}" type="presParOf" srcId="{9491D238-E28E-49B2-8F92-151580C9A104}" destId="{1AD61561-302E-4BE7-B8D6-D89DD047386C}" srcOrd="1" destOrd="0" presId="urn:microsoft.com/office/officeart/2005/8/layout/hierarchy4"/>
    <dgm:cxn modelId="{F706D2FB-3269-4A80-BAC1-613AD4849BB2}" type="presParOf" srcId="{A1BF416F-31B9-4A9D-ADDB-4D710072DD0D}" destId="{85357F20-123D-40B0-B400-5A3F6D7FFA78}" srcOrd="1" destOrd="0" presId="urn:microsoft.com/office/officeart/2005/8/layout/hierarchy4"/>
    <dgm:cxn modelId="{1C83EE6D-6886-4BEA-A335-249D90D87F4D}" type="presParOf" srcId="{A1BF416F-31B9-4A9D-ADDB-4D710072DD0D}" destId="{F4B0C7DB-6F1D-4A4A-A8F3-A73B754DCFC6}" srcOrd="2" destOrd="0" presId="urn:microsoft.com/office/officeart/2005/8/layout/hierarchy4"/>
    <dgm:cxn modelId="{2C2B40A6-214F-4DB6-BE7F-26281A1E6964}" type="presParOf" srcId="{F4B0C7DB-6F1D-4A4A-A8F3-A73B754DCFC6}" destId="{0738934B-A7B9-4D7A-8641-A001EDB20659}" srcOrd="0" destOrd="0" presId="urn:microsoft.com/office/officeart/2005/8/layout/hierarchy4"/>
    <dgm:cxn modelId="{D489BDB8-5D70-4F73-9F6F-BB142D76B764}" type="presParOf" srcId="{F4B0C7DB-6F1D-4A4A-A8F3-A73B754DCFC6}" destId="{5B09C5F3-2C33-488E-93EC-7C83EBA19D58}" srcOrd="1" destOrd="0" presId="urn:microsoft.com/office/officeart/2005/8/layout/hierarchy4"/>
    <dgm:cxn modelId="{BF66EC1A-AB82-49F2-8A7E-3C871A08A22B}" type="presParOf" srcId="{A1BF416F-31B9-4A9D-ADDB-4D710072DD0D}" destId="{23687F0C-45F8-4125-ACE0-C59CB93E813A}" srcOrd="3" destOrd="0" presId="urn:microsoft.com/office/officeart/2005/8/layout/hierarchy4"/>
    <dgm:cxn modelId="{0BB7BDAE-DC29-4C08-8D04-1A49F233297C}" type="presParOf" srcId="{A1BF416F-31B9-4A9D-ADDB-4D710072DD0D}" destId="{C972A381-DD77-44B7-8523-8DE9A97B8FE0}" srcOrd="4" destOrd="0" presId="urn:microsoft.com/office/officeart/2005/8/layout/hierarchy4"/>
    <dgm:cxn modelId="{EC41F472-F4A4-4AC2-BA9E-0E566ED61B59}" type="presParOf" srcId="{C972A381-DD77-44B7-8523-8DE9A97B8FE0}" destId="{AA38D982-CC7E-4AB5-9C66-799E349550BF}" srcOrd="0" destOrd="0" presId="urn:microsoft.com/office/officeart/2005/8/layout/hierarchy4"/>
    <dgm:cxn modelId="{77F1AD27-770E-405B-963A-12D2FAB9FC17}" type="presParOf" srcId="{C972A381-DD77-44B7-8523-8DE9A97B8FE0}" destId="{33EEDE31-42CE-47F4-A1A1-1D8F4C0F436A}" srcOrd="1" destOrd="0" presId="urn:microsoft.com/office/officeart/2005/8/layout/hierarchy4"/>
    <dgm:cxn modelId="{A72263EB-DE04-4E33-97AF-80C63A0AEEDA}" type="presParOf" srcId="{A1BF416F-31B9-4A9D-ADDB-4D710072DD0D}" destId="{7E841DFC-F4B8-444A-AC1E-DD0F8A696013}" srcOrd="5" destOrd="0" presId="urn:microsoft.com/office/officeart/2005/8/layout/hierarchy4"/>
    <dgm:cxn modelId="{0A5CF5AA-4C4D-428D-886C-5DA8D6A59263}" type="presParOf" srcId="{A1BF416F-31B9-4A9D-ADDB-4D710072DD0D}" destId="{11076C72-AE26-4606-92B3-D475CE0151DA}" srcOrd="6" destOrd="0" presId="urn:microsoft.com/office/officeart/2005/8/layout/hierarchy4"/>
    <dgm:cxn modelId="{69204229-EA0D-4B4D-AC11-00D80A34D86B}" type="presParOf" srcId="{11076C72-AE26-4606-92B3-D475CE0151DA}" destId="{9FA3D484-1A5F-4D27-8CE4-1D1DBA786FC7}" srcOrd="0" destOrd="0" presId="urn:microsoft.com/office/officeart/2005/8/layout/hierarchy4"/>
    <dgm:cxn modelId="{75CE2149-7E95-4B2C-84B6-6BD799F928F7}" type="presParOf" srcId="{11076C72-AE26-4606-92B3-D475CE0151DA}" destId="{7667E4CE-745A-499F-B6E8-CA64D4AA287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6033F8-F2F0-4B51-A08E-CF19D40C148B}" type="doc">
      <dgm:prSet loTypeId="urn:microsoft.com/office/officeart/2008/layout/AlternatingHexagons" loCatId="list" qsTypeId="urn:microsoft.com/office/officeart/2005/8/quickstyle/simple3" qsCatId="simple" csTypeId="urn:microsoft.com/office/officeart/2005/8/colors/accent4_4" csCatId="accent4" phldr="1"/>
      <dgm:spPr/>
      <dgm:t>
        <a:bodyPr/>
        <a:lstStyle/>
        <a:p>
          <a:endParaRPr lang="fr-FR"/>
        </a:p>
      </dgm:t>
    </dgm:pt>
    <dgm:pt modelId="{17A95CA3-82FE-4118-8854-273137265D42}">
      <dgm:prSet phldrT="[Texte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prstClr val="black"/>
              </a:solidFill>
              <a:latin typeface="Comic Sans MS" panose="030F0702030302020204" pitchFamily="66" charset="0"/>
              <a:ea typeface="+mn-ea"/>
              <a:cs typeface="+mn-cs"/>
            </a:rPr>
            <a:t>Baisse du stress</a:t>
          </a:r>
        </a:p>
      </dgm:t>
    </dgm:pt>
    <dgm:pt modelId="{C31E6B78-ADFD-4212-9DD1-B821E696E46F}" type="parTrans" cxnId="{F59B876D-D9CA-4E3A-8DB4-032E11B563A3}">
      <dgm:prSet/>
      <dgm:spPr/>
      <dgm:t>
        <a:bodyPr/>
        <a:lstStyle/>
        <a:p>
          <a:endParaRPr lang="fr-FR"/>
        </a:p>
      </dgm:t>
    </dgm:pt>
    <dgm:pt modelId="{1F5DCE2C-E6BC-4869-9582-9548A16DDB7F}" type="sibTrans" cxnId="{F59B876D-D9CA-4E3A-8DB4-032E11B563A3}">
      <dgm:prSet custT="1"/>
      <dgm:spPr>
        <a:solidFill>
          <a:schemeClr val="bg2"/>
        </a:solidFill>
      </dgm:spPr>
      <dgm:t>
        <a:bodyPr/>
        <a:lstStyle/>
        <a:p>
          <a:r>
            <a:rPr lang="fr-FR" sz="1400" dirty="0">
              <a:latin typeface="Comic Sans MS" panose="030F0702030302020204" pitchFamily="66" charset="0"/>
            </a:rPr>
            <a:t>Moins de fatigue</a:t>
          </a:r>
        </a:p>
      </dgm:t>
    </dgm:pt>
    <dgm:pt modelId="{4B161677-FA37-4CBE-9A54-CC6AC78D4E01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fr-FR" sz="1400" dirty="0">
              <a:latin typeface="Comic Sans MS" panose="030F0702030302020204" pitchFamily="66" charset="0"/>
            </a:rPr>
            <a:t>Gain de temps</a:t>
          </a:r>
        </a:p>
      </dgm:t>
    </dgm:pt>
    <dgm:pt modelId="{28538E1D-4713-4AEE-87C1-6FAB2CF7DB28}" type="parTrans" cxnId="{8C579053-BA8F-4E85-8C48-2C43A39605C4}">
      <dgm:prSet/>
      <dgm:spPr/>
      <dgm:t>
        <a:bodyPr/>
        <a:lstStyle/>
        <a:p>
          <a:endParaRPr lang="fr-FR"/>
        </a:p>
      </dgm:t>
    </dgm:pt>
    <dgm:pt modelId="{4A2773A1-9C56-438C-817E-5F92F53ADA49}" type="sibTrans" cxnId="{8C579053-BA8F-4E85-8C48-2C43A39605C4}">
      <dgm:prSet custT="1"/>
      <dgm:spPr>
        <a:solidFill>
          <a:schemeClr val="accent5"/>
        </a:solidFill>
      </dgm:spPr>
      <dgm:t>
        <a:bodyPr/>
        <a:lstStyle/>
        <a:p>
          <a:r>
            <a:rPr lang="fr-FR" sz="1200" dirty="0">
              <a:latin typeface="Comic Sans MS" panose="030F0702030302020204" pitchFamily="66" charset="0"/>
            </a:rPr>
            <a:t>Moins de temps de transport</a:t>
          </a:r>
        </a:p>
      </dgm:t>
    </dgm:pt>
    <dgm:pt modelId="{CC4B3066-7674-4F00-ABDF-61AD300FAB4A}">
      <dgm:prSet phldrT="[Texte]" custT="1"/>
      <dgm:spPr>
        <a:solidFill>
          <a:srgbClr val="0070C0"/>
        </a:solidFill>
      </dgm:spPr>
      <dgm:t>
        <a:bodyPr/>
        <a:lstStyle/>
        <a:p>
          <a:r>
            <a:rPr lang="fr-FR" sz="1050" b="0" dirty="0">
              <a:latin typeface="Comic Sans MS" panose="030F0702030302020204" pitchFamily="66" charset="0"/>
            </a:rPr>
            <a:t>Productivité et efficacité en hausse </a:t>
          </a:r>
        </a:p>
      </dgm:t>
    </dgm:pt>
    <dgm:pt modelId="{FBFF28B1-B7F3-4B81-A15F-DD01F2510485}" type="parTrans" cxnId="{849E80AF-9F73-4DAF-8A24-6E71113FBE56}">
      <dgm:prSet/>
      <dgm:spPr/>
      <dgm:t>
        <a:bodyPr/>
        <a:lstStyle/>
        <a:p>
          <a:endParaRPr lang="fr-FR"/>
        </a:p>
      </dgm:t>
    </dgm:pt>
    <dgm:pt modelId="{1373C19F-0ADD-4AB7-A2A2-8FF93EA79FB6}" type="sibTrans" cxnId="{849E80AF-9F73-4DAF-8A24-6E71113FBE56}">
      <dgm:prSet custT="1"/>
      <dgm:spPr/>
      <dgm:t>
        <a:bodyPr/>
        <a:lstStyle/>
        <a:p>
          <a:r>
            <a:rPr lang="fr-FR" sz="900" dirty="0">
              <a:latin typeface="Comic Sans MS" panose="030F0702030302020204" pitchFamily="66" charset="0"/>
            </a:rPr>
            <a:t>Meilleure confiance et satisfaction employeur / employé</a:t>
          </a:r>
        </a:p>
      </dgm:t>
    </dgm:pt>
    <dgm:pt modelId="{95C15743-012F-46CC-8ADF-CC2AF03BFB03}">
      <dgm:prSet phldrT="[Texte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endParaRPr lang="fr-FR" sz="1600" b="1" dirty="0"/>
        </a:p>
      </dgm:t>
    </dgm:pt>
    <dgm:pt modelId="{16278D17-50A0-45B2-B9DE-857337D0797C}" type="sibTrans" cxnId="{03F285CD-6E14-4DC6-AEE6-F0A95DED7238}">
      <dgm:prSet/>
      <dgm:spPr/>
      <dgm:t>
        <a:bodyPr/>
        <a:lstStyle/>
        <a:p>
          <a:endParaRPr lang="fr-FR"/>
        </a:p>
      </dgm:t>
    </dgm:pt>
    <dgm:pt modelId="{2C6E9BF2-DCC7-4854-9D2E-40B97E8D3288}" type="parTrans" cxnId="{03F285CD-6E14-4DC6-AEE6-F0A95DED7238}">
      <dgm:prSet/>
      <dgm:spPr/>
      <dgm:t>
        <a:bodyPr/>
        <a:lstStyle/>
        <a:p>
          <a:endParaRPr lang="fr-FR"/>
        </a:p>
      </dgm:t>
    </dgm:pt>
    <dgm:pt modelId="{11EB39CC-A423-45E3-BB1E-B57C3A8D1E97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fr-FR" sz="1100" b="0" dirty="0">
              <a:latin typeface="Comic Sans MS" panose="030F0702030302020204" pitchFamily="66" charset="0"/>
            </a:rPr>
            <a:t>Amélioration de la qualité de vie personnelle</a:t>
          </a:r>
        </a:p>
      </dgm:t>
    </dgm:pt>
    <dgm:pt modelId="{0EF832A9-5F7F-4D2C-92FF-B97688C2C023}" type="parTrans" cxnId="{776F2409-24B6-480D-8E64-E3B47F664640}">
      <dgm:prSet/>
      <dgm:spPr/>
      <dgm:t>
        <a:bodyPr/>
        <a:lstStyle/>
        <a:p>
          <a:endParaRPr lang="fr-FR"/>
        </a:p>
      </dgm:t>
    </dgm:pt>
    <dgm:pt modelId="{A3348DD6-C986-49ED-9DAA-9CCCF9CF06D3}" type="sibTrans" cxnId="{776F2409-24B6-480D-8E64-E3B47F664640}">
      <dgm:prSet/>
      <dgm:spPr/>
      <dgm:t>
        <a:bodyPr/>
        <a:lstStyle/>
        <a:p>
          <a:endParaRPr lang="fr-FR"/>
        </a:p>
      </dgm:t>
    </dgm:pt>
    <dgm:pt modelId="{8C66F0B0-E339-4CBD-8088-3674ECAF6A42}">
      <dgm:prSet phldrT="[Texte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endParaRPr lang="fr-FR" sz="1600" b="1" dirty="0"/>
        </a:p>
      </dgm:t>
    </dgm:pt>
    <dgm:pt modelId="{48B587D5-E0AF-442D-9585-3C68BB2C4A1E}" type="parTrans" cxnId="{033B671D-DC41-4BE7-9CF6-97CF3A42E882}">
      <dgm:prSet/>
      <dgm:spPr/>
      <dgm:t>
        <a:bodyPr/>
        <a:lstStyle/>
        <a:p>
          <a:endParaRPr lang="fr-FR"/>
        </a:p>
      </dgm:t>
    </dgm:pt>
    <dgm:pt modelId="{4D9D5D8C-6468-48B4-B4AF-B915F88A4427}" type="sibTrans" cxnId="{033B671D-DC41-4BE7-9CF6-97CF3A42E882}">
      <dgm:prSet/>
      <dgm:spPr/>
      <dgm:t>
        <a:bodyPr/>
        <a:lstStyle/>
        <a:p>
          <a:endParaRPr lang="fr-FR"/>
        </a:p>
      </dgm:t>
    </dgm:pt>
    <dgm:pt modelId="{C029018E-CDB6-4D24-AD59-DEED909F458C}" type="pres">
      <dgm:prSet presAssocID="{5A6033F8-F2F0-4B51-A08E-CF19D40C148B}" presName="Name0" presStyleCnt="0">
        <dgm:presLayoutVars>
          <dgm:chMax/>
          <dgm:chPref/>
          <dgm:dir/>
          <dgm:animLvl val="lvl"/>
        </dgm:presLayoutVars>
      </dgm:prSet>
      <dgm:spPr/>
    </dgm:pt>
    <dgm:pt modelId="{854A2043-739C-442E-A975-7020DE47AEC5}" type="pres">
      <dgm:prSet presAssocID="{17A95CA3-82FE-4118-8854-273137265D42}" presName="composite" presStyleCnt="0"/>
      <dgm:spPr/>
    </dgm:pt>
    <dgm:pt modelId="{AD549B5E-3559-4F0E-9DE3-D04D4CF3C856}" type="pres">
      <dgm:prSet presAssocID="{17A95CA3-82FE-4118-8854-273137265D42}" presName="Parent1" presStyleLbl="node1" presStyleIdx="0" presStyleCnt="6" custScaleX="118483" custScaleY="73554">
        <dgm:presLayoutVars>
          <dgm:chMax val="1"/>
          <dgm:chPref val="1"/>
          <dgm:bulletEnabled val="1"/>
        </dgm:presLayoutVars>
      </dgm:prSet>
      <dgm:spPr/>
    </dgm:pt>
    <dgm:pt modelId="{5811378D-6DAB-4F9C-9495-7A480E588640}" type="pres">
      <dgm:prSet presAssocID="{17A95CA3-82FE-4118-8854-273137265D42}" presName="Childtext1" presStyleLbl="revTx" presStyleIdx="0" presStyleCnt="3" custLinFactNeighborX="27948" custLinFactNeighborY="-16756">
        <dgm:presLayoutVars>
          <dgm:chMax val="0"/>
          <dgm:chPref val="0"/>
          <dgm:bulletEnabled val="1"/>
        </dgm:presLayoutVars>
      </dgm:prSet>
      <dgm:spPr/>
    </dgm:pt>
    <dgm:pt modelId="{331C2A7C-2D8F-4C24-B2A7-BC28F5873830}" type="pres">
      <dgm:prSet presAssocID="{17A95CA3-82FE-4118-8854-273137265D42}" presName="BalanceSpacing" presStyleCnt="0"/>
      <dgm:spPr/>
    </dgm:pt>
    <dgm:pt modelId="{F9CABEEE-4E0E-4647-96EF-E7B0B9034E43}" type="pres">
      <dgm:prSet presAssocID="{17A95CA3-82FE-4118-8854-273137265D42}" presName="BalanceSpacing1" presStyleCnt="0"/>
      <dgm:spPr/>
    </dgm:pt>
    <dgm:pt modelId="{313C9D01-90F9-4BFA-84B1-30DF0C9905B3}" type="pres">
      <dgm:prSet presAssocID="{1F5DCE2C-E6BC-4869-9582-9548A16DDB7F}" presName="Accent1Text" presStyleLbl="node1" presStyleIdx="1" presStyleCnt="6" custScaleX="118483" custScaleY="73554"/>
      <dgm:spPr/>
    </dgm:pt>
    <dgm:pt modelId="{B92F953D-6E82-47EB-A271-9B3F32596B43}" type="pres">
      <dgm:prSet presAssocID="{1F5DCE2C-E6BC-4869-9582-9548A16DDB7F}" presName="spaceBetweenRectangles" presStyleCnt="0"/>
      <dgm:spPr/>
    </dgm:pt>
    <dgm:pt modelId="{C08C9EBE-69A8-44D1-AB4C-A162E82343B7}" type="pres">
      <dgm:prSet presAssocID="{4B161677-FA37-4CBE-9A54-CC6AC78D4E01}" presName="composite" presStyleCnt="0"/>
      <dgm:spPr/>
    </dgm:pt>
    <dgm:pt modelId="{5FC8C3A9-FC53-49B2-B717-6AC2F11B2543}" type="pres">
      <dgm:prSet presAssocID="{4B161677-FA37-4CBE-9A54-CC6AC78D4E01}" presName="Parent1" presStyleLbl="node1" presStyleIdx="2" presStyleCnt="6" custScaleX="118483" custScaleY="73554" custLinFactNeighborX="-17050" custLinFactNeighborY="1413">
        <dgm:presLayoutVars>
          <dgm:chMax val="1"/>
          <dgm:chPref val="1"/>
          <dgm:bulletEnabled val="1"/>
        </dgm:presLayoutVars>
      </dgm:prSet>
      <dgm:spPr/>
    </dgm:pt>
    <dgm:pt modelId="{D2D5E1D0-FBA3-46BD-B3E3-9D0CBA18F3D2}" type="pres">
      <dgm:prSet presAssocID="{4B161677-FA37-4CBE-9A54-CC6AC78D4E01}" presName="Childtext1" presStyleLbl="revTx" presStyleIdx="1" presStyleCnt="3" custScaleX="137584" custScaleY="178963" custLinFactNeighborX="-32599" custLinFactNeighborY="-5495">
        <dgm:presLayoutVars>
          <dgm:chMax val="0"/>
          <dgm:chPref val="0"/>
          <dgm:bulletEnabled val="1"/>
        </dgm:presLayoutVars>
      </dgm:prSet>
      <dgm:spPr>
        <a:prstGeom prst="pentagon">
          <a:avLst/>
        </a:prstGeom>
      </dgm:spPr>
    </dgm:pt>
    <dgm:pt modelId="{4D623B47-2D6E-426A-8FC1-83CC3DB48213}" type="pres">
      <dgm:prSet presAssocID="{4B161677-FA37-4CBE-9A54-CC6AC78D4E01}" presName="BalanceSpacing" presStyleCnt="0"/>
      <dgm:spPr/>
    </dgm:pt>
    <dgm:pt modelId="{6146E61A-ECC1-468C-8CB6-C486CEBD1632}" type="pres">
      <dgm:prSet presAssocID="{4B161677-FA37-4CBE-9A54-CC6AC78D4E01}" presName="BalanceSpacing1" presStyleCnt="0"/>
      <dgm:spPr/>
    </dgm:pt>
    <dgm:pt modelId="{13D9932A-11D8-42B3-8FF8-FAAEBEF94C75}" type="pres">
      <dgm:prSet presAssocID="{4A2773A1-9C56-438C-817E-5F92F53ADA49}" presName="Accent1Text" presStyleLbl="node1" presStyleIdx="3" presStyleCnt="6" custScaleX="118483" custScaleY="73554"/>
      <dgm:spPr/>
    </dgm:pt>
    <dgm:pt modelId="{E4F98421-6F1F-40C0-8DA1-C2F57190DD32}" type="pres">
      <dgm:prSet presAssocID="{4A2773A1-9C56-438C-817E-5F92F53ADA49}" presName="spaceBetweenRectangles" presStyleCnt="0"/>
      <dgm:spPr/>
    </dgm:pt>
    <dgm:pt modelId="{E82AD512-0323-40DF-BA5D-900B20291D2A}" type="pres">
      <dgm:prSet presAssocID="{CC4B3066-7674-4F00-ABDF-61AD300FAB4A}" presName="composite" presStyleCnt="0"/>
      <dgm:spPr/>
    </dgm:pt>
    <dgm:pt modelId="{4E92967D-90E5-4BD4-ABB8-27691A1EF386}" type="pres">
      <dgm:prSet presAssocID="{CC4B3066-7674-4F00-ABDF-61AD300FAB4A}" presName="Parent1" presStyleLbl="node1" presStyleIdx="4" presStyleCnt="6" custScaleX="154992" custScaleY="73554" custLinFactNeighborX="48010" custLinFactNeighborY="-7158">
        <dgm:presLayoutVars>
          <dgm:chMax val="1"/>
          <dgm:chPref val="1"/>
          <dgm:bulletEnabled val="1"/>
        </dgm:presLayoutVars>
      </dgm:prSet>
      <dgm:spPr/>
    </dgm:pt>
    <dgm:pt modelId="{44316C03-C665-4E83-9624-05F128BF804C}" type="pres">
      <dgm:prSet presAssocID="{CC4B3066-7674-4F00-ABDF-61AD300FAB4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E226E570-4637-4482-AAE8-E859843954E9}" type="pres">
      <dgm:prSet presAssocID="{CC4B3066-7674-4F00-ABDF-61AD300FAB4A}" presName="BalanceSpacing" presStyleCnt="0"/>
      <dgm:spPr/>
    </dgm:pt>
    <dgm:pt modelId="{95DEA81F-C832-4ECE-9B1C-D60E0F9133FF}" type="pres">
      <dgm:prSet presAssocID="{CC4B3066-7674-4F00-ABDF-61AD300FAB4A}" presName="BalanceSpacing1" presStyleCnt="0"/>
      <dgm:spPr/>
    </dgm:pt>
    <dgm:pt modelId="{3563501C-DCF8-4F62-94E5-2FD2B0DE9977}" type="pres">
      <dgm:prSet presAssocID="{1373C19F-0ADD-4AB7-A2A2-8FF93EA79FB6}" presName="Accent1Text" presStyleLbl="node1" presStyleIdx="5" presStyleCnt="6" custScaleX="135411" custScaleY="85197" custLinFactNeighborX="7148" custLinFactNeighborY="-7296"/>
      <dgm:spPr/>
    </dgm:pt>
  </dgm:ptLst>
  <dgm:cxnLst>
    <dgm:cxn modelId="{28C24605-01D2-47B9-B61F-A81CFA315D18}" type="presOf" srcId="{1F5DCE2C-E6BC-4869-9582-9548A16DDB7F}" destId="{313C9D01-90F9-4BFA-84B1-30DF0C9905B3}" srcOrd="0" destOrd="0" presId="urn:microsoft.com/office/officeart/2008/layout/AlternatingHexagons"/>
    <dgm:cxn modelId="{776F2409-24B6-480D-8E64-E3B47F664640}" srcId="{4B161677-FA37-4CBE-9A54-CC6AC78D4E01}" destId="{11EB39CC-A423-45E3-BB1E-B57C3A8D1E97}" srcOrd="1" destOrd="0" parTransId="{0EF832A9-5F7F-4D2C-92FF-B97688C2C023}" sibTransId="{A3348DD6-C986-49ED-9DAA-9CCCF9CF06D3}"/>
    <dgm:cxn modelId="{80F63B15-6B64-4D56-872C-809357EB9664}" type="presOf" srcId="{4A2773A1-9C56-438C-817E-5F92F53ADA49}" destId="{13D9932A-11D8-42B3-8FF8-FAAEBEF94C75}" srcOrd="0" destOrd="0" presId="urn:microsoft.com/office/officeart/2008/layout/AlternatingHexagons"/>
    <dgm:cxn modelId="{033B671D-DC41-4BE7-9CF6-97CF3A42E882}" srcId="{4B161677-FA37-4CBE-9A54-CC6AC78D4E01}" destId="{8C66F0B0-E339-4CBD-8088-3674ECAF6A42}" srcOrd="2" destOrd="0" parTransId="{48B587D5-E0AF-442D-9585-3C68BB2C4A1E}" sibTransId="{4D9D5D8C-6468-48B4-B4AF-B915F88A4427}"/>
    <dgm:cxn modelId="{0379E431-20C6-42E4-98A3-85040B476CC5}" type="presOf" srcId="{CC4B3066-7674-4F00-ABDF-61AD300FAB4A}" destId="{4E92967D-90E5-4BD4-ABB8-27691A1EF386}" srcOrd="0" destOrd="0" presId="urn:microsoft.com/office/officeart/2008/layout/AlternatingHexagons"/>
    <dgm:cxn modelId="{0ABB1E32-ACB8-4BBE-ACFF-5F37362C5BDD}" type="presOf" srcId="{95C15743-012F-46CC-8ADF-CC2AF03BFB03}" destId="{D2D5E1D0-FBA3-46BD-B3E3-9D0CBA18F3D2}" srcOrd="0" destOrd="0" presId="urn:microsoft.com/office/officeart/2008/layout/AlternatingHexagons"/>
    <dgm:cxn modelId="{CC90C849-C0BD-49F3-B87C-FFFDADFA36B9}" type="presOf" srcId="{8C66F0B0-E339-4CBD-8088-3674ECAF6A42}" destId="{D2D5E1D0-FBA3-46BD-B3E3-9D0CBA18F3D2}" srcOrd="0" destOrd="2" presId="urn:microsoft.com/office/officeart/2008/layout/AlternatingHexagons"/>
    <dgm:cxn modelId="{F59B876D-D9CA-4E3A-8DB4-032E11B563A3}" srcId="{5A6033F8-F2F0-4B51-A08E-CF19D40C148B}" destId="{17A95CA3-82FE-4118-8854-273137265D42}" srcOrd="0" destOrd="0" parTransId="{C31E6B78-ADFD-4212-9DD1-B821E696E46F}" sibTransId="{1F5DCE2C-E6BC-4869-9582-9548A16DDB7F}"/>
    <dgm:cxn modelId="{5E36A250-4956-46EC-905F-110E887DF283}" type="presOf" srcId="{4B161677-FA37-4CBE-9A54-CC6AC78D4E01}" destId="{5FC8C3A9-FC53-49B2-B717-6AC2F11B2543}" srcOrd="0" destOrd="0" presId="urn:microsoft.com/office/officeart/2008/layout/AlternatingHexagons"/>
    <dgm:cxn modelId="{8C579053-BA8F-4E85-8C48-2C43A39605C4}" srcId="{5A6033F8-F2F0-4B51-A08E-CF19D40C148B}" destId="{4B161677-FA37-4CBE-9A54-CC6AC78D4E01}" srcOrd="1" destOrd="0" parTransId="{28538E1D-4713-4AEE-87C1-6FAB2CF7DB28}" sibTransId="{4A2773A1-9C56-438C-817E-5F92F53ADA49}"/>
    <dgm:cxn modelId="{B413E295-ECDD-41DA-99C6-565A6BF13783}" type="presOf" srcId="{17A95CA3-82FE-4118-8854-273137265D42}" destId="{AD549B5E-3559-4F0E-9DE3-D04D4CF3C856}" srcOrd="0" destOrd="0" presId="urn:microsoft.com/office/officeart/2008/layout/AlternatingHexagons"/>
    <dgm:cxn modelId="{849E80AF-9F73-4DAF-8A24-6E71113FBE56}" srcId="{5A6033F8-F2F0-4B51-A08E-CF19D40C148B}" destId="{CC4B3066-7674-4F00-ABDF-61AD300FAB4A}" srcOrd="2" destOrd="0" parTransId="{FBFF28B1-B7F3-4B81-A15F-DD01F2510485}" sibTransId="{1373C19F-0ADD-4AB7-A2A2-8FF93EA79FB6}"/>
    <dgm:cxn modelId="{658B96C4-5FE6-489F-A9BE-A0E6226C0E46}" type="presOf" srcId="{5A6033F8-F2F0-4B51-A08E-CF19D40C148B}" destId="{C029018E-CDB6-4D24-AD59-DEED909F458C}" srcOrd="0" destOrd="0" presId="urn:microsoft.com/office/officeart/2008/layout/AlternatingHexagons"/>
    <dgm:cxn modelId="{03F285CD-6E14-4DC6-AEE6-F0A95DED7238}" srcId="{4B161677-FA37-4CBE-9A54-CC6AC78D4E01}" destId="{95C15743-012F-46CC-8ADF-CC2AF03BFB03}" srcOrd="0" destOrd="0" parTransId="{2C6E9BF2-DCC7-4854-9D2E-40B97E8D3288}" sibTransId="{16278D17-50A0-45B2-B9DE-857337D0797C}"/>
    <dgm:cxn modelId="{20EB7CDA-9252-4FF8-BB22-5088F77F7A9C}" type="presOf" srcId="{1373C19F-0ADD-4AB7-A2A2-8FF93EA79FB6}" destId="{3563501C-DCF8-4F62-94E5-2FD2B0DE9977}" srcOrd="0" destOrd="0" presId="urn:microsoft.com/office/officeart/2008/layout/AlternatingHexagons"/>
    <dgm:cxn modelId="{9925C6E4-F408-443E-94A5-CD9866112957}" type="presOf" srcId="{11EB39CC-A423-45E3-BB1E-B57C3A8D1E97}" destId="{D2D5E1D0-FBA3-46BD-B3E3-9D0CBA18F3D2}" srcOrd="0" destOrd="1" presId="urn:microsoft.com/office/officeart/2008/layout/AlternatingHexagons"/>
    <dgm:cxn modelId="{151F11EB-4108-4334-9081-0E78BA3001E9}" type="presParOf" srcId="{C029018E-CDB6-4D24-AD59-DEED909F458C}" destId="{854A2043-739C-442E-A975-7020DE47AEC5}" srcOrd="0" destOrd="0" presId="urn:microsoft.com/office/officeart/2008/layout/AlternatingHexagons"/>
    <dgm:cxn modelId="{CECDF4B9-6DD1-4D30-B86A-E56459F66389}" type="presParOf" srcId="{854A2043-739C-442E-A975-7020DE47AEC5}" destId="{AD549B5E-3559-4F0E-9DE3-D04D4CF3C856}" srcOrd="0" destOrd="0" presId="urn:microsoft.com/office/officeart/2008/layout/AlternatingHexagons"/>
    <dgm:cxn modelId="{358DA242-A008-4B5F-896C-F3B224D9A6FF}" type="presParOf" srcId="{854A2043-739C-442E-A975-7020DE47AEC5}" destId="{5811378D-6DAB-4F9C-9495-7A480E588640}" srcOrd="1" destOrd="0" presId="urn:microsoft.com/office/officeart/2008/layout/AlternatingHexagons"/>
    <dgm:cxn modelId="{BA4F3624-F51C-4F30-A5F1-63688D810CD2}" type="presParOf" srcId="{854A2043-739C-442E-A975-7020DE47AEC5}" destId="{331C2A7C-2D8F-4C24-B2A7-BC28F5873830}" srcOrd="2" destOrd="0" presId="urn:microsoft.com/office/officeart/2008/layout/AlternatingHexagons"/>
    <dgm:cxn modelId="{716B4DFE-1579-4177-9C83-555EDD3F2B27}" type="presParOf" srcId="{854A2043-739C-442E-A975-7020DE47AEC5}" destId="{F9CABEEE-4E0E-4647-96EF-E7B0B9034E43}" srcOrd="3" destOrd="0" presId="urn:microsoft.com/office/officeart/2008/layout/AlternatingHexagons"/>
    <dgm:cxn modelId="{5B9B571A-FCB6-4AB0-AE52-E9B6572D5910}" type="presParOf" srcId="{854A2043-739C-442E-A975-7020DE47AEC5}" destId="{313C9D01-90F9-4BFA-84B1-30DF0C9905B3}" srcOrd="4" destOrd="0" presId="urn:microsoft.com/office/officeart/2008/layout/AlternatingHexagons"/>
    <dgm:cxn modelId="{20ECE3EC-C08D-49D4-BCF1-F11CD9FBA3C8}" type="presParOf" srcId="{C029018E-CDB6-4D24-AD59-DEED909F458C}" destId="{B92F953D-6E82-47EB-A271-9B3F32596B43}" srcOrd="1" destOrd="0" presId="urn:microsoft.com/office/officeart/2008/layout/AlternatingHexagons"/>
    <dgm:cxn modelId="{06E50871-C200-4EE4-B635-C12D9137B437}" type="presParOf" srcId="{C029018E-CDB6-4D24-AD59-DEED909F458C}" destId="{C08C9EBE-69A8-44D1-AB4C-A162E82343B7}" srcOrd="2" destOrd="0" presId="urn:microsoft.com/office/officeart/2008/layout/AlternatingHexagons"/>
    <dgm:cxn modelId="{C446D2A3-E447-42A0-AAF6-943B6A8D53CB}" type="presParOf" srcId="{C08C9EBE-69A8-44D1-AB4C-A162E82343B7}" destId="{5FC8C3A9-FC53-49B2-B717-6AC2F11B2543}" srcOrd="0" destOrd="0" presId="urn:microsoft.com/office/officeart/2008/layout/AlternatingHexagons"/>
    <dgm:cxn modelId="{53D077AE-12CB-4305-AFE4-8E233C23868F}" type="presParOf" srcId="{C08C9EBE-69A8-44D1-AB4C-A162E82343B7}" destId="{D2D5E1D0-FBA3-46BD-B3E3-9D0CBA18F3D2}" srcOrd="1" destOrd="0" presId="urn:microsoft.com/office/officeart/2008/layout/AlternatingHexagons"/>
    <dgm:cxn modelId="{D8A874D7-D267-4103-B811-B7EE6790D5B1}" type="presParOf" srcId="{C08C9EBE-69A8-44D1-AB4C-A162E82343B7}" destId="{4D623B47-2D6E-426A-8FC1-83CC3DB48213}" srcOrd="2" destOrd="0" presId="urn:microsoft.com/office/officeart/2008/layout/AlternatingHexagons"/>
    <dgm:cxn modelId="{556D5D11-B9AE-40EC-9183-A522D901C1FF}" type="presParOf" srcId="{C08C9EBE-69A8-44D1-AB4C-A162E82343B7}" destId="{6146E61A-ECC1-468C-8CB6-C486CEBD1632}" srcOrd="3" destOrd="0" presId="urn:microsoft.com/office/officeart/2008/layout/AlternatingHexagons"/>
    <dgm:cxn modelId="{4B33F53D-E527-4241-9FCC-AEFEE1EDCEED}" type="presParOf" srcId="{C08C9EBE-69A8-44D1-AB4C-A162E82343B7}" destId="{13D9932A-11D8-42B3-8FF8-FAAEBEF94C75}" srcOrd="4" destOrd="0" presId="urn:microsoft.com/office/officeart/2008/layout/AlternatingHexagons"/>
    <dgm:cxn modelId="{F821AB7E-2510-40C2-9C86-9ABF2E2054E2}" type="presParOf" srcId="{C029018E-CDB6-4D24-AD59-DEED909F458C}" destId="{E4F98421-6F1F-40C0-8DA1-C2F57190DD32}" srcOrd="3" destOrd="0" presId="urn:microsoft.com/office/officeart/2008/layout/AlternatingHexagons"/>
    <dgm:cxn modelId="{48296237-77CA-423A-8723-604FBAFCD3F3}" type="presParOf" srcId="{C029018E-CDB6-4D24-AD59-DEED909F458C}" destId="{E82AD512-0323-40DF-BA5D-900B20291D2A}" srcOrd="4" destOrd="0" presId="urn:microsoft.com/office/officeart/2008/layout/AlternatingHexagons"/>
    <dgm:cxn modelId="{7D7F357C-9C83-48FB-9BC1-055C2C6469DA}" type="presParOf" srcId="{E82AD512-0323-40DF-BA5D-900B20291D2A}" destId="{4E92967D-90E5-4BD4-ABB8-27691A1EF386}" srcOrd="0" destOrd="0" presId="urn:microsoft.com/office/officeart/2008/layout/AlternatingHexagons"/>
    <dgm:cxn modelId="{D214E5B5-6D6C-4CC0-ABB0-E4400E914D81}" type="presParOf" srcId="{E82AD512-0323-40DF-BA5D-900B20291D2A}" destId="{44316C03-C665-4E83-9624-05F128BF804C}" srcOrd="1" destOrd="0" presId="urn:microsoft.com/office/officeart/2008/layout/AlternatingHexagons"/>
    <dgm:cxn modelId="{1D3A337A-5F43-45FB-A801-ADDA33BE8420}" type="presParOf" srcId="{E82AD512-0323-40DF-BA5D-900B20291D2A}" destId="{E226E570-4637-4482-AAE8-E859843954E9}" srcOrd="2" destOrd="0" presId="urn:microsoft.com/office/officeart/2008/layout/AlternatingHexagons"/>
    <dgm:cxn modelId="{D300E628-497A-4A2A-BBBD-AB7E24D6016B}" type="presParOf" srcId="{E82AD512-0323-40DF-BA5D-900B20291D2A}" destId="{95DEA81F-C832-4ECE-9B1C-D60E0F9133FF}" srcOrd="3" destOrd="0" presId="urn:microsoft.com/office/officeart/2008/layout/AlternatingHexagons"/>
    <dgm:cxn modelId="{EC22B6F7-2626-42AF-B92B-19636D069553}" type="presParOf" srcId="{E82AD512-0323-40DF-BA5D-900B20291D2A}" destId="{3563501C-DCF8-4F62-94E5-2FD2B0DE997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647E83-137A-AB47-BA2C-8B1955317101}" type="doc">
      <dgm:prSet loTypeId="urn:microsoft.com/office/officeart/2005/8/layout/balance1" loCatId="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fr-FR"/>
        </a:p>
      </dgm:t>
    </dgm:pt>
    <dgm:pt modelId="{1E0456C9-E60B-AC49-84A0-2B5B84C89E27}">
      <dgm:prSet phldrT="[Texte]" custT="1"/>
      <dgm:spPr/>
      <dgm:t>
        <a:bodyPr/>
        <a:lstStyle/>
        <a:p>
          <a:r>
            <a:rPr lang="fr-FR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mic Sans MS" panose="030F0702030302020204" pitchFamily="66" charset="0"/>
              <a:ea typeface="+mn-ea"/>
              <a:cs typeface="+mn-cs"/>
            </a:rPr>
            <a:t>Positifs</a:t>
          </a:r>
        </a:p>
      </dgm:t>
    </dgm:pt>
    <dgm:pt modelId="{9B74906E-50AD-ED4B-828D-56AA00107920}" type="parTrans" cxnId="{0F01CB59-D801-5849-A779-10E4C7839B0F}">
      <dgm:prSet/>
      <dgm:spPr/>
      <dgm:t>
        <a:bodyPr/>
        <a:lstStyle/>
        <a:p>
          <a:endParaRPr lang="fr-FR" sz="1500">
            <a:solidFill>
              <a:srgbClr val="000000"/>
            </a:solidFill>
          </a:endParaRPr>
        </a:p>
      </dgm:t>
    </dgm:pt>
    <dgm:pt modelId="{99357894-036C-9F49-A8CA-E195A9703068}" type="sibTrans" cxnId="{0F01CB59-D801-5849-A779-10E4C7839B0F}">
      <dgm:prSet/>
      <dgm:spPr/>
      <dgm:t>
        <a:bodyPr/>
        <a:lstStyle/>
        <a:p>
          <a:endParaRPr lang="fr-FR" sz="1500">
            <a:solidFill>
              <a:srgbClr val="000000"/>
            </a:solidFill>
          </a:endParaRPr>
        </a:p>
      </dgm:t>
    </dgm:pt>
    <dgm:pt modelId="{5E03609D-6433-3743-8245-FB393C157577}">
      <dgm:prSet phldrT="[Texte]" custT="1"/>
      <dgm:spPr/>
      <dgm:t>
        <a:bodyPr/>
        <a:lstStyle/>
        <a:p>
          <a:r>
            <a:rPr lang="fr-FR" sz="2000" b="1" dirty="0">
              <a:latin typeface="Comic Sans MS" panose="030F0702030302020204" pitchFamily="66" charset="0"/>
            </a:rPr>
            <a:t>Négatifs</a:t>
          </a:r>
        </a:p>
      </dgm:t>
    </dgm:pt>
    <dgm:pt modelId="{5361C384-0B19-7242-BA7E-828199C8893D}" type="parTrans" cxnId="{10ED7B61-B455-EF4B-8B22-0EEBE3D7C640}">
      <dgm:prSet/>
      <dgm:spPr/>
      <dgm:t>
        <a:bodyPr/>
        <a:lstStyle/>
        <a:p>
          <a:endParaRPr lang="fr-FR" sz="1500">
            <a:solidFill>
              <a:srgbClr val="000000"/>
            </a:solidFill>
          </a:endParaRPr>
        </a:p>
      </dgm:t>
    </dgm:pt>
    <dgm:pt modelId="{7AD86EEA-A1DE-A143-A2ED-7BD5679D5F5E}" type="sibTrans" cxnId="{10ED7B61-B455-EF4B-8B22-0EEBE3D7C640}">
      <dgm:prSet/>
      <dgm:spPr/>
      <dgm:t>
        <a:bodyPr/>
        <a:lstStyle/>
        <a:p>
          <a:endParaRPr lang="fr-FR" sz="1500">
            <a:solidFill>
              <a:srgbClr val="000000"/>
            </a:solidFill>
          </a:endParaRPr>
        </a:p>
      </dgm:t>
    </dgm:pt>
    <dgm:pt modelId="{06A6ECC7-C4AA-B646-90DB-A133A8B90503}">
      <dgm:prSet phldrT="[Texte]" custT="1"/>
      <dgm:spPr/>
      <dgm:t>
        <a:bodyPr/>
        <a:lstStyle/>
        <a:p>
          <a:r>
            <a:rPr lang="fr-FR" sz="1500" dirty="0"/>
            <a:t>Augmentation consommation énergétique</a:t>
          </a:r>
        </a:p>
      </dgm:t>
    </dgm:pt>
    <dgm:pt modelId="{69EF128B-D8DE-2542-B806-720AD5321E82}" type="parTrans" cxnId="{B8E298D5-486B-CF44-AF4C-0A561A125559}">
      <dgm:prSet/>
      <dgm:spPr/>
      <dgm:t>
        <a:bodyPr/>
        <a:lstStyle/>
        <a:p>
          <a:endParaRPr lang="fr-FR" sz="1500"/>
        </a:p>
      </dgm:t>
    </dgm:pt>
    <dgm:pt modelId="{5F18D840-9F82-4E46-85DC-35AE93E51E70}" type="sibTrans" cxnId="{B8E298D5-486B-CF44-AF4C-0A561A125559}">
      <dgm:prSet/>
      <dgm:spPr/>
      <dgm:t>
        <a:bodyPr/>
        <a:lstStyle/>
        <a:p>
          <a:endParaRPr lang="fr-FR" sz="1500"/>
        </a:p>
      </dgm:t>
    </dgm:pt>
    <dgm:pt modelId="{588F3ADF-B92E-7F4B-8B34-F59A8BE4471C}">
      <dgm:prSet phldrT="[Texte]" custT="1"/>
      <dgm:spPr/>
      <dgm:t>
        <a:bodyPr/>
        <a:lstStyle/>
        <a:p>
          <a:r>
            <a:rPr lang="fr-FR" sz="1500"/>
            <a:t>Dévitalisation environnement direct</a:t>
          </a:r>
          <a:endParaRPr lang="fr-FR" sz="1500" dirty="0"/>
        </a:p>
      </dgm:t>
    </dgm:pt>
    <dgm:pt modelId="{62EA37F2-CF5A-4247-A7B3-5C8A02648BB7}" type="parTrans" cxnId="{352F73BD-821A-B54E-B708-160C89BDD1F9}">
      <dgm:prSet/>
      <dgm:spPr/>
      <dgm:t>
        <a:bodyPr/>
        <a:lstStyle/>
        <a:p>
          <a:endParaRPr lang="fr-FR" sz="1500"/>
        </a:p>
      </dgm:t>
    </dgm:pt>
    <dgm:pt modelId="{C3EA53CB-CD95-7F4B-847B-4217BFA3EE8A}" type="sibTrans" cxnId="{352F73BD-821A-B54E-B708-160C89BDD1F9}">
      <dgm:prSet/>
      <dgm:spPr/>
      <dgm:t>
        <a:bodyPr/>
        <a:lstStyle/>
        <a:p>
          <a:endParaRPr lang="fr-FR" sz="1500"/>
        </a:p>
      </dgm:t>
    </dgm:pt>
    <dgm:pt modelId="{12E82F47-FCFC-6442-B429-04B884577FB6}">
      <dgm:prSet phldrT="[Texte]" custT="1"/>
      <dgm:spPr/>
      <dgm:t>
        <a:bodyPr/>
        <a:lstStyle/>
        <a:p>
          <a:r>
            <a:rPr lang="fr-FR" sz="1500"/>
            <a:t>Tiers-lieux</a:t>
          </a:r>
          <a:endParaRPr lang="fr-FR" sz="1500" dirty="0"/>
        </a:p>
      </dgm:t>
    </dgm:pt>
    <dgm:pt modelId="{904B67A8-80DA-144C-BC72-F41C99536983}" type="parTrans" cxnId="{F3DC0489-2C85-D247-8135-3451CC5F96F3}">
      <dgm:prSet/>
      <dgm:spPr/>
      <dgm:t>
        <a:bodyPr/>
        <a:lstStyle/>
        <a:p>
          <a:endParaRPr lang="fr-FR" sz="1500"/>
        </a:p>
      </dgm:t>
    </dgm:pt>
    <dgm:pt modelId="{CC8C552D-993F-F147-ABDA-F8B68EEE6679}" type="sibTrans" cxnId="{F3DC0489-2C85-D247-8135-3451CC5F96F3}">
      <dgm:prSet/>
      <dgm:spPr/>
      <dgm:t>
        <a:bodyPr/>
        <a:lstStyle/>
        <a:p>
          <a:endParaRPr lang="fr-FR" sz="1500"/>
        </a:p>
      </dgm:t>
    </dgm:pt>
    <dgm:pt modelId="{7B55CA70-B69F-7541-80E1-74582C213F64}">
      <dgm:prSet phldrT="[Texte]" custT="1"/>
      <dgm:spPr/>
      <dgm:t>
        <a:bodyPr/>
        <a:lstStyle/>
        <a:p>
          <a:r>
            <a:rPr lang="fr-FR" sz="1500"/>
            <a:t>Réduction des déplacements</a:t>
          </a:r>
          <a:endParaRPr lang="fr-FR" sz="1500" dirty="0"/>
        </a:p>
      </dgm:t>
    </dgm:pt>
    <dgm:pt modelId="{1E702590-01B6-494E-A332-3F0B3339D6A2}" type="sibTrans" cxnId="{F8F54A4D-5F25-604F-9ACE-D4FDF4D1CB9D}">
      <dgm:prSet/>
      <dgm:spPr/>
      <dgm:t>
        <a:bodyPr/>
        <a:lstStyle/>
        <a:p>
          <a:endParaRPr lang="fr-FR" sz="1500"/>
        </a:p>
      </dgm:t>
    </dgm:pt>
    <dgm:pt modelId="{5F9F0911-A027-CD41-8FF0-3923A18B764D}" type="parTrans" cxnId="{F8F54A4D-5F25-604F-9ACE-D4FDF4D1CB9D}">
      <dgm:prSet/>
      <dgm:spPr/>
      <dgm:t>
        <a:bodyPr/>
        <a:lstStyle/>
        <a:p>
          <a:endParaRPr lang="fr-FR" sz="1500"/>
        </a:p>
      </dgm:t>
    </dgm:pt>
    <dgm:pt modelId="{4079AE56-E7AD-054F-8E73-8B4BC2E91A6D}" type="pres">
      <dgm:prSet presAssocID="{57647E83-137A-AB47-BA2C-8B1955317101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2B106283-78CE-AE4D-B7CE-8F264C6E6324}" type="pres">
      <dgm:prSet presAssocID="{57647E83-137A-AB47-BA2C-8B1955317101}" presName="dummyMaxCanvas" presStyleCnt="0"/>
      <dgm:spPr/>
    </dgm:pt>
    <dgm:pt modelId="{EE33D8F6-B6BD-0C4E-AA0B-77FADA7CDCE3}" type="pres">
      <dgm:prSet presAssocID="{57647E83-137A-AB47-BA2C-8B1955317101}" presName="parentComposite" presStyleCnt="0"/>
      <dgm:spPr/>
    </dgm:pt>
    <dgm:pt modelId="{6E564CE0-AC54-DD43-A5A8-26BBDC45F53C}" type="pres">
      <dgm:prSet presAssocID="{57647E83-137A-AB47-BA2C-8B1955317101}" presName="parent1" presStyleLbl="alignAccFollowNode1" presStyleIdx="0" presStyleCnt="4" custScaleY="48013" custLinFactNeighborX="871" custLinFactNeighborY="44286">
        <dgm:presLayoutVars>
          <dgm:chMax val="4"/>
        </dgm:presLayoutVars>
      </dgm:prSet>
      <dgm:spPr/>
    </dgm:pt>
    <dgm:pt modelId="{55CC5AEC-8DDE-5646-8835-34E0A93E93B2}" type="pres">
      <dgm:prSet presAssocID="{57647E83-137A-AB47-BA2C-8B1955317101}" presName="parent2" presStyleLbl="alignAccFollowNode1" presStyleIdx="1" presStyleCnt="4" custScaleY="48759" custLinFactNeighborX="-1205" custLinFactNeighborY="45755">
        <dgm:presLayoutVars>
          <dgm:chMax val="4"/>
        </dgm:presLayoutVars>
      </dgm:prSet>
      <dgm:spPr/>
    </dgm:pt>
    <dgm:pt modelId="{7465A12C-107A-FD4E-97EE-6D0333DEF435}" type="pres">
      <dgm:prSet presAssocID="{57647E83-137A-AB47-BA2C-8B1955317101}" presName="childrenComposite" presStyleCnt="0"/>
      <dgm:spPr/>
    </dgm:pt>
    <dgm:pt modelId="{05F20AB7-B5F6-2148-96D1-FA98439D73B2}" type="pres">
      <dgm:prSet presAssocID="{57647E83-137A-AB47-BA2C-8B1955317101}" presName="dummyMaxCanvas_ChildArea" presStyleCnt="0"/>
      <dgm:spPr/>
    </dgm:pt>
    <dgm:pt modelId="{5596CE25-2D52-9841-BE08-043F0A9EDADB}" type="pres">
      <dgm:prSet presAssocID="{57647E83-137A-AB47-BA2C-8B1955317101}" presName="fulcrum" presStyleLbl="alignAccFollowNode1" presStyleIdx="2" presStyleCnt="4"/>
      <dgm:spPr/>
    </dgm:pt>
    <dgm:pt modelId="{8C89FBC9-3334-AD43-82EE-7774C8F8943B}" type="pres">
      <dgm:prSet presAssocID="{57647E83-137A-AB47-BA2C-8B1955317101}" presName="balance_22" presStyleLbl="alignAccFollowNode1" presStyleIdx="3" presStyleCnt="4">
        <dgm:presLayoutVars>
          <dgm:bulletEnabled val="1"/>
        </dgm:presLayoutVars>
      </dgm:prSet>
      <dgm:spPr/>
    </dgm:pt>
    <dgm:pt modelId="{DA3E922D-120B-FA49-93CC-9525ADB580C3}" type="pres">
      <dgm:prSet presAssocID="{57647E83-137A-AB47-BA2C-8B1955317101}" presName="right_22_1" presStyleLbl="node1" presStyleIdx="0" presStyleCnt="4" custScaleX="113866">
        <dgm:presLayoutVars>
          <dgm:bulletEnabled val="1"/>
        </dgm:presLayoutVars>
      </dgm:prSet>
      <dgm:spPr/>
    </dgm:pt>
    <dgm:pt modelId="{0760FC66-F509-1449-9028-604786498B08}" type="pres">
      <dgm:prSet presAssocID="{57647E83-137A-AB47-BA2C-8B1955317101}" presName="right_22_2" presStyleLbl="node1" presStyleIdx="1" presStyleCnt="4" custScaleX="125628">
        <dgm:presLayoutVars>
          <dgm:bulletEnabled val="1"/>
        </dgm:presLayoutVars>
      </dgm:prSet>
      <dgm:spPr/>
    </dgm:pt>
    <dgm:pt modelId="{E11CAD95-210C-664E-A515-8C03C72C0BD3}" type="pres">
      <dgm:prSet presAssocID="{57647E83-137A-AB47-BA2C-8B1955317101}" presName="left_22_1" presStyleLbl="node1" presStyleIdx="2" presStyleCnt="4">
        <dgm:presLayoutVars>
          <dgm:bulletEnabled val="1"/>
        </dgm:presLayoutVars>
      </dgm:prSet>
      <dgm:spPr/>
    </dgm:pt>
    <dgm:pt modelId="{73A8E983-9709-2343-89BA-BFF5277A625E}" type="pres">
      <dgm:prSet presAssocID="{57647E83-137A-AB47-BA2C-8B1955317101}" presName="left_22_2" presStyleLbl="node1" presStyleIdx="3" presStyleCnt="4">
        <dgm:presLayoutVars>
          <dgm:bulletEnabled val="1"/>
        </dgm:presLayoutVars>
      </dgm:prSet>
      <dgm:spPr/>
    </dgm:pt>
  </dgm:ptLst>
  <dgm:cxnLst>
    <dgm:cxn modelId="{CAEDFC00-0DD2-AE49-8985-72F2E0F1E0F3}" type="presOf" srcId="{7B55CA70-B69F-7541-80E1-74582C213F64}" destId="{E11CAD95-210C-664E-A515-8C03C72C0BD3}" srcOrd="0" destOrd="0" presId="urn:microsoft.com/office/officeart/2005/8/layout/balance1"/>
    <dgm:cxn modelId="{10ED7B61-B455-EF4B-8B22-0EEBE3D7C640}" srcId="{57647E83-137A-AB47-BA2C-8B1955317101}" destId="{5E03609D-6433-3743-8245-FB393C157577}" srcOrd="1" destOrd="0" parTransId="{5361C384-0B19-7242-BA7E-828199C8893D}" sibTransId="{7AD86EEA-A1DE-A143-A2ED-7BD5679D5F5E}"/>
    <dgm:cxn modelId="{F8F54A4D-5F25-604F-9ACE-D4FDF4D1CB9D}" srcId="{1E0456C9-E60B-AC49-84A0-2B5B84C89E27}" destId="{7B55CA70-B69F-7541-80E1-74582C213F64}" srcOrd="0" destOrd="0" parTransId="{5F9F0911-A027-CD41-8FF0-3923A18B764D}" sibTransId="{1E702590-01B6-494E-A332-3F0B3339D6A2}"/>
    <dgm:cxn modelId="{618EFB77-D81D-764D-8E5F-86C7A58FE31D}" type="presOf" srcId="{1E0456C9-E60B-AC49-84A0-2B5B84C89E27}" destId="{6E564CE0-AC54-DD43-A5A8-26BBDC45F53C}" srcOrd="0" destOrd="0" presId="urn:microsoft.com/office/officeart/2005/8/layout/balance1"/>
    <dgm:cxn modelId="{0F01CB59-D801-5849-A779-10E4C7839B0F}" srcId="{57647E83-137A-AB47-BA2C-8B1955317101}" destId="{1E0456C9-E60B-AC49-84A0-2B5B84C89E27}" srcOrd="0" destOrd="0" parTransId="{9B74906E-50AD-ED4B-828D-56AA00107920}" sibTransId="{99357894-036C-9F49-A8CA-E195A9703068}"/>
    <dgm:cxn modelId="{73E64683-E7A3-8245-9B78-D57BB06E7CB0}" type="presOf" srcId="{588F3ADF-B92E-7F4B-8B34-F59A8BE4471C}" destId="{0760FC66-F509-1449-9028-604786498B08}" srcOrd="0" destOrd="0" presId="urn:microsoft.com/office/officeart/2005/8/layout/balance1"/>
    <dgm:cxn modelId="{F3DC0489-2C85-D247-8135-3451CC5F96F3}" srcId="{1E0456C9-E60B-AC49-84A0-2B5B84C89E27}" destId="{12E82F47-FCFC-6442-B429-04B884577FB6}" srcOrd="1" destOrd="0" parTransId="{904B67A8-80DA-144C-BC72-F41C99536983}" sibTransId="{CC8C552D-993F-F147-ABDA-F8B68EEE6679}"/>
    <dgm:cxn modelId="{140DF8A3-373F-3146-9A27-A9A3340DF41B}" type="presOf" srcId="{57647E83-137A-AB47-BA2C-8B1955317101}" destId="{4079AE56-E7AD-054F-8E73-8B4BC2E91A6D}" srcOrd="0" destOrd="0" presId="urn:microsoft.com/office/officeart/2005/8/layout/balance1"/>
    <dgm:cxn modelId="{352F73BD-821A-B54E-B708-160C89BDD1F9}" srcId="{5E03609D-6433-3743-8245-FB393C157577}" destId="{588F3ADF-B92E-7F4B-8B34-F59A8BE4471C}" srcOrd="1" destOrd="0" parTransId="{62EA37F2-CF5A-4247-A7B3-5C8A02648BB7}" sibTransId="{C3EA53CB-CD95-7F4B-847B-4217BFA3EE8A}"/>
    <dgm:cxn modelId="{4A6A5FBE-1BDC-4D49-90D9-BC664A72E70B}" type="presOf" srcId="{06A6ECC7-C4AA-B646-90DB-A133A8B90503}" destId="{DA3E922D-120B-FA49-93CC-9525ADB580C3}" srcOrd="0" destOrd="0" presId="urn:microsoft.com/office/officeart/2005/8/layout/balance1"/>
    <dgm:cxn modelId="{8F1FABC5-DA3E-1045-BF1D-067F591CD0C7}" type="presOf" srcId="{12E82F47-FCFC-6442-B429-04B884577FB6}" destId="{73A8E983-9709-2343-89BA-BFF5277A625E}" srcOrd="0" destOrd="0" presId="urn:microsoft.com/office/officeart/2005/8/layout/balance1"/>
    <dgm:cxn modelId="{EC4C72CC-3AFC-F944-AD8B-A7B3C3EB3B80}" type="presOf" srcId="{5E03609D-6433-3743-8245-FB393C157577}" destId="{55CC5AEC-8DDE-5646-8835-34E0A93E93B2}" srcOrd="0" destOrd="0" presId="urn:microsoft.com/office/officeart/2005/8/layout/balance1"/>
    <dgm:cxn modelId="{B8E298D5-486B-CF44-AF4C-0A561A125559}" srcId="{5E03609D-6433-3743-8245-FB393C157577}" destId="{06A6ECC7-C4AA-B646-90DB-A133A8B90503}" srcOrd="0" destOrd="0" parTransId="{69EF128B-D8DE-2542-B806-720AD5321E82}" sibTransId="{5F18D840-9F82-4E46-85DC-35AE93E51E70}"/>
    <dgm:cxn modelId="{6F594ABE-BFB8-CA4F-B9BE-F2583D42F6A0}" type="presParOf" srcId="{4079AE56-E7AD-054F-8E73-8B4BC2E91A6D}" destId="{2B106283-78CE-AE4D-B7CE-8F264C6E6324}" srcOrd="0" destOrd="0" presId="urn:microsoft.com/office/officeart/2005/8/layout/balance1"/>
    <dgm:cxn modelId="{C1AEBD96-C033-FC4C-ABEF-20B15F531BBA}" type="presParOf" srcId="{4079AE56-E7AD-054F-8E73-8B4BC2E91A6D}" destId="{EE33D8F6-B6BD-0C4E-AA0B-77FADA7CDCE3}" srcOrd="1" destOrd="0" presId="urn:microsoft.com/office/officeart/2005/8/layout/balance1"/>
    <dgm:cxn modelId="{26583E49-472D-4E4D-B8E5-3AE30774711E}" type="presParOf" srcId="{EE33D8F6-B6BD-0C4E-AA0B-77FADA7CDCE3}" destId="{6E564CE0-AC54-DD43-A5A8-26BBDC45F53C}" srcOrd="0" destOrd="0" presId="urn:microsoft.com/office/officeart/2005/8/layout/balance1"/>
    <dgm:cxn modelId="{2974465D-09B0-B140-A590-37D8EFB7578D}" type="presParOf" srcId="{EE33D8F6-B6BD-0C4E-AA0B-77FADA7CDCE3}" destId="{55CC5AEC-8DDE-5646-8835-34E0A93E93B2}" srcOrd="1" destOrd="0" presId="urn:microsoft.com/office/officeart/2005/8/layout/balance1"/>
    <dgm:cxn modelId="{36A6DB50-423C-8A4D-BF46-CB2509B67533}" type="presParOf" srcId="{4079AE56-E7AD-054F-8E73-8B4BC2E91A6D}" destId="{7465A12C-107A-FD4E-97EE-6D0333DEF435}" srcOrd="2" destOrd="0" presId="urn:microsoft.com/office/officeart/2005/8/layout/balance1"/>
    <dgm:cxn modelId="{5E41E134-DC06-E746-84A4-EA67BD3792CE}" type="presParOf" srcId="{7465A12C-107A-FD4E-97EE-6D0333DEF435}" destId="{05F20AB7-B5F6-2148-96D1-FA98439D73B2}" srcOrd="0" destOrd="0" presId="urn:microsoft.com/office/officeart/2005/8/layout/balance1"/>
    <dgm:cxn modelId="{60954D59-5728-8B4B-BBD9-7A318A2FB1FF}" type="presParOf" srcId="{7465A12C-107A-FD4E-97EE-6D0333DEF435}" destId="{5596CE25-2D52-9841-BE08-043F0A9EDADB}" srcOrd="1" destOrd="0" presId="urn:microsoft.com/office/officeart/2005/8/layout/balance1"/>
    <dgm:cxn modelId="{4C52B8CE-BA79-2F44-8D6E-880382520FC1}" type="presParOf" srcId="{7465A12C-107A-FD4E-97EE-6D0333DEF435}" destId="{8C89FBC9-3334-AD43-82EE-7774C8F8943B}" srcOrd="2" destOrd="0" presId="urn:microsoft.com/office/officeart/2005/8/layout/balance1"/>
    <dgm:cxn modelId="{8FFFDD3C-E02C-B245-B0B8-EFC92A381B2A}" type="presParOf" srcId="{7465A12C-107A-FD4E-97EE-6D0333DEF435}" destId="{DA3E922D-120B-FA49-93CC-9525ADB580C3}" srcOrd="3" destOrd="0" presId="urn:microsoft.com/office/officeart/2005/8/layout/balance1"/>
    <dgm:cxn modelId="{105B089D-FCA6-754F-B4A5-21E80520B956}" type="presParOf" srcId="{7465A12C-107A-FD4E-97EE-6D0333DEF435}" destId="{0760FC66-F509-1449-9028-604786498B08}" srcOrd="4" destOrd="0" presId="urn:microsoft.com/office/officeart/2005/8/layout/balance1"/>
    <dgm:cxn modelId="{757E153C-C2C4-9C4C-A1B2-54E6E2763489}" type="presParOf" srcId="{7465A12C-107A-FD4E-97EE-6D0333DEF435}" destId="{E11CAD95-210C-664E-A515-8C03C72C0BD3}" srcOrd="5" destOrd="0" presId="urn:microsoft.com/office/officeart/2005/8/layout/balance1"/>
    <dgm:cxn modelId="{1118F0F1-4AD9-8346-AE0F-F847AB5F76B5}" type="presParOf" srcId="{7465A12C-107A-FD4E-97EE-6D0333DEF435}" destId="{73A8E983-9709-2343-89BA-BFF5277A625E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1ADEB1-D935-493D-8F1F-7EDCAEE36D6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1392602-CC45-46B6-9DEB-615C43E2667A}">
      <dgm:prSet phldrT="[Texte]"/>
      <dgm:spPr/>
      <dgm:t>
        <a:bodyPr/>
        <a:lstStyle/>
        <a:p>
          <a:r>
            <a:rPr lang="fr-FR" b="1" dirty="0">
              <a:latin typeface="Comic Sans MS" panose="030F0702030302020204" pitchFamily="66" charset="0"/>
            </a:rPr>
            <a:t>Signataires</a:t>
          </a:r>
        </a:p>
      </dgm:t>
    </dgm:pt>
    <dgm:pt modelId="{A351428E-AAAC-417F-A3CC-A07DE7103345}" type="parTrans" cxnId="{E359B62C-568B-467D-B2D1-D1AC935D4E37}">
      <dgm:prSet/>
      <dgm:spPr/>
      <dgm:t>
        <a:bodyPr/>
        <a:lstStyle/>
        <a:p>
          <a:endParaRPr lang="fr-FR"/>
        </a:p>
      </dgm:t>
    </dgm:pt>
    <dgm:pt modelId="{F0FC178C-F6B2-4218-AD3B-EB1362B9FB0D}" type="sibTrans" cxnId="{E359B62C-568B-467D-B2D1-D1AC935D4E37}">
      <dgm:prSet/>
      <dgm:spPr/>
      <dgm:t>
        <a:bodyPr/>
        <a:lstStyle/>
        <a:p>
          <a:endParaRPr lang="fr-FR"/>
        </a:p>
      </dgm:t>
    </dgm:pt>
    <dgm:pt modelId="{583CB834-D600-4F68-84B6-0D92A4097D2E}">
      <dgm:prSet phldrT="[Texte]"/>
      <dgm:spPr/>
      <dgm:t>
        <a:bodyPr/>
        <a:lstStyle/>
        <a:p>
          <a:pPr>
            <a:buNone/>
          </a:pPr>
          <a:r>
            <a:rPr lang="fr-FR" b="0" dirty="0">
              <a:solidFill>
                <a:schemeClr val="bg1"/>
              </a:solidFill>
              <a:latin typeface="Comic Sans MS"/>
              <a:cs typeface="Calibri"/>
            </a:rPr>
            <a:t>* Conclusion quasi unanime de l’ANI </a:t>
          </a:r>
          <a:r>
            <a:rPr lang="fr-FR" b="0" dirty="0">
              <a:effectLst/>
              <a:latin typeface="Comic Sans MS" panose="030F0702030302020204" pitchFamily="66" charset="0"/>
            </a:rPr>
            <a:t>MEDEF, U2P, CPME, CFDT, CFTC, CFE-CGC et FO) </a:t>
          </a:r>
          <a:r>
            <a:rPr lang="fr-FR" b="0" dirty="0">
              <a:solidFill>
                <a:schemeClr val="bg1"/>
              </a:solidFill>
              <a:latin typeface="Comic Sans MS"/>
              <a:cs typeface="Calibri"/>
            </a:rPr>
            <a:t> </a:t>
          </a:r>
          <a:endParaRPr lang="fr-FR" b="0" dirty="0">
            <a:solidFill>
              <a:schemeClr val="bg1"/>
            </a:solidFill>
          </a:endParaRPr>
        </a:p>
      </dgm:t>
    </dgm:pt>
    <dgm:pt modelId="{D2AEC6A4-CE2B-45F9-B96C-A80E34832BBE}" type="parTrans" cxnId="{83B867CC-E738-4A3F-B7E5-BD40872C486F}">
      <dgm:prSet/>
      <dgm:spPr/>
      <dgm:t>
        <a:bodyPr/>
        <a:lstStyle/>
        <a:p>
          <a:endParaRPr lang="fr-FR"/>
        </a:p>
      </dgm:t>
    </dgm:pt>
    <dgm:pt modelId="{F57B8550-59F9-417C-88C8-8501BBDEC1F7}" type="sibTrans" cxnId="{83B867CC-E738-4A3F-B7E5-BD40872C486F}">
      <dgm:prSet/>
      <dgm:spPr/>
      <dgm:t>
        <a:bodyPr/>
        <a:lstStyle/>
        <a:p>
          <a:endParaRPr lang="fr-FR"/>
        </a:p>
      </dgm:t>
    </dgm:pt>
    <dgm:pt modelId="{515FE969-7B24-48A2-8392-8CB007F8B556}">
      <dgm:prSet phldrT="[Texte]"/>
      <dgm:spPr/>
      <dgm:t>
        <a:bodyPr/>
        <a:lstStyle/>
        <a:p>
          <a:r>
            <a:rPr lang="fr-FR" b="0" i="1" dirty="0">
              <a:solidFill>
                <a:schemeClr val="bg1"/>
              </a:solidFill>
              <a:latin typeface="Comic Sans MS"/>
              <a:cs typeface="Calibri"/>
            </a:rPr>
            <a:t>Syndicat non signataire </a:t>
          </a:r>
          <a:endParaRPr lang="fr-FR" b="0" dirty="0">
            <a:solidFill>
              <a:schemeClr val="bg1"/>
            </a:solidFill>
          </a:endParaRPr>
        </a:p>
      </dgm:t>
    </dgm:pt>
    <dgm:pt modelId="{718A87D1-8012-4478-8803-0B563FB3A7A1}" type="parTrans" cxnId="{292A5C36-A51A-48F8-B271-812D5BD11C77}">
      <dgm:prSet/>
      <dgm:spPr/>
      <dgm:t>
        <a:bodyPr/>
        <a:lstStyle/>
        <a:p>
          <a:endParaRPr lang="fr-FR"/>
        </a:p>
      </dgm:t>
    </dgm:pt>
    <dgm:pt modelId="{651E2024-410A-4EA6-8D7D-2269EDE4339D}" type="sibTrans" cxnId="{292A5C36-A51A-48F8-B271-812D5BD11C77}">
      <dgm:prSet/>
      <dgm:spPr/>
      <dgm:t>
        <a:bodyPr/>
        <a:lstStyle/>
        <a:p>
          <a:endParaRPr lang="fr-FR"/>
        </a:p>
      </dgm:t>
    </dgm:pt>
    <dgm:pt modelId="{393E8FFA-B179-48C2-8ADC-CE059FAB0878}">
      <dgm:prSet phldrT="[Texte]"/>
      <dgm:spPr/>
      <dgm:t>
        <a:bodyPr/>
        <a:lstStyle/>
        <a:p>
          <a:r>
            <a:rPr lang="fr-FR" b="1" dirty="0">
              <a:latin typeface="Comic Sans MS" panose="030F0702030302020204" pitchFamily="66" charset="0"/>
            </a:rPr>
            <a:t>Contenu</a:t>
          </a:r>
        </a:p>
      </dgm:t>
    </dgm:pt>
    <dgm:pt modelId="{C66A13DE-85EE-4E1C-8284-46D6BBF96C72}" type="parTrans" cxnId="{19BF2CBC-4583-4133-96AE-CC84ABCB0ED1}">
      <dgm:prSet/>
      <dgm:spPr/>
      <dgm:t>
        <a:bodyPr/>
        <a:lstStyle/>
        <a:p>
          <a:endParaRPr lang="fr-FR"/>
        </a:p>
      </dgm:t>
    </dgm:pt>
    <dgm:pt modelId="{E3F863E6-9125-4F66-98E6-123414FE7426}" type="sibTrans" cxnId="{19BF2CBC-4583-4133-96AE-CC84ABCB0ED1}">
      <dgm:prSet/>
      <dgm:spPr/>
      <dgm:t>
        <a:bodyPr/>
        <a:lstStyle/>
        <a:p>
          <a:endParaRPr lang="fr-FR"/>
        </a:p>
      </dgm:t>
    </dgm:pt>
    <dgm:pt modelId="{78787648-0005-4E5B-BDF7-734C40774CA9}">
      <dgm:prSet phldrT="[Texte]"/>
      <dgm:spPr/>
      <dgm:t>
        <a:bodyPr/>
        <a:lstStyle/>
        <a:p>
          <a:r>
            <a:rPr lang="fr-FR" dirty="0"/>
            <a:t>19 pages</a:t>
          </a:r>
        </a:p>
      </dgm:t>
    </dgm:pt>
    <dgm:pt modelId="{5070A74C-70BE-4860-B7AE-C07DF2A39CA8}" type="parTrans" cxnId="{CAE08B6A-3367-41C4-AE1C-B24475CC4B6A}">
      <dgm:prSet/>
      <dgm:spPr/>
      <dgm:t>
        <a:bodyPr/>
        <a:lstStyle/>
        <a:p>
          <a:endParaRPr lang="fr-FR"/>
        </a:p>
      </dgm:t>
    </dgm:pt>
    <dgm:pt modelId="{4A20869F-156E-4E47-97AD-105E33323B0A}" type="sibTrans" cxnId="{CAE08B6A-3367-41C4-AE1C-B24475CC4B6A}">
      <dgm:prSet/>
      <dgm:spPr/>
      <dgm:t>
        <a:bodyPr/>
        <a:lstStyle/>
        <a:p>
          <a:endParaRPr lang="fr-FR"/>
        </a:p>
      </dgm:t>
    </dgm:pt>
    <dgm:pt modelId="{54B76DF8-D16B-4EFE-8842-99748B5F02CD}">
      <dgm:prSet phldrT="[Texte]"/>
      <dgm:spPr/>
      <dgm:t>
        <a:bodyPr/>
        <a:lstStyle/>
        <a:p>
          <a:endParaRPr lang="fr-FR" dirty="0"/>
        </a:p>
      </dgm:t>
    </dgm:pt>
    <dgm:pt modelId="{2FE2BC15-A1D0-43EF-AD89-2C78E07F290E}" type="parTrans" cxnId="{FDC43C2A-16AB-4A61-AFCD-868E9B616B79}">
      <dgm:prSet/>
      <dgm:spPr/>
      <dgm:t>
        <a:bodyPr/>
        <a:lstStyle/>
        <a:p>
          <a:endParaRPr lang="fr-FR"/>
        </a:p>
      </dgm:t>
    </dgm:pt>
    <dgm:pt modelId="{335CC0AC-E6EC-41DD-98DA-08211FD9A48B}" type="sibTrans" cxnId="{FDC43C2A-16AB-4A61-AFCD-868E9B616B79}">
      <dgm:prSet/>
      <dgm:spPr/>
      <dgm:t>
        <a:bodyPr/>
        <a:lstStyle/>
        <a:p>
          <a:endParaRPr lang="fr-FR"/>
        </a:p>
      </dgm:t>
    </dgm:pt>
    <dgm:pt modelId="{F1558DD1-D720-4B9F-AE94-14874ADD4BFD}">
      <dgm:prSet phldrT="[Texte]"/>
      <dgm:spPr/>
      <dgm:t>
        <a:bodyPr/>
        <a:lstStyle/>
        <a:p>
          <a:r>
            <a:rPr lang="fr-FR" b="1" dirty="0">
              <a:latin typeface="Comic Sans MS" panose="030F0702030302020204" pitchFamily="66" charset="0"/>
            </a:rPr>
            <a:t>Portée</a:t>
          </a:r>
          <a:r>
            <a:rPr lang="fr-FR" dirty="0"/>
            <a:t> </a:t>
          </a:r>
        </a:p>
      </dgm:t>
    </dgm:pt>
    <dgm:pt modelId="{57635624-ECF5-4EA1-BB07-7E130AC4EC90}" type="parTrans" cxnId="{952F827D-7E42-416E-8972-6DA98CD1FFB1}">
      <dgm:prSet/>
      <dgm:spPr/>
      <dgm:t>
        <a:bodyPr/>
        <a:lstStyle/>
        <a:p>
          <a:endParaRPr lang="fr-FR"/>
        </a:p>
      </dgm:t>
    </dgm:pt>
    <dgm:pt modelId="{6C04B758-BC65-4142-809E-6F390EA8B5FD}" type="sibTrans" cxnId="{952F827D-7E42-416E-8972-6DA98CD1FFB1}">
      <dgm:prSet/>
      <dgm:spPr/>
      <dgm:t>
        <a:bodyPr/>
        <a:lstStyle/>
        <a:p>
          <a:endParaRPr lang="fr-FR"/>
        </a:p>
      </dgm:t>
    </dgm:pt>
    <dgm:pt modelId="{DBEEA437-27BD-4284-9908-89026D28FDED}">
      <dgm:prSet phldrT="[Texte]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fr-FR" b="0" i="0" dirty="0">
              <a:solidFill>
                <a:schemeClr val="lt1"/>
              </a:solidFill>
              <a:effectLst/>
              <a:latin typeface="Comic Sans MS" panose="030F0702030302020204" pitchFamily="66" charset="0"/>
              <a:ea typeface="+mn-ea"/>
              <a:cs typeface="+mn-cs"/>
            </a:rPr>
            <a:t>Un ANI « ni normatif », ni « prescriptif » : </a:t>
          </a:r>
          <a:r>
            <a:rPr lang="fr-FR" b="0" dirty="0">
              <a:effectLst/>
              <a:latin typeface="Comic Sans MS" panose="030F0702030302020204" pitchFamily="66" charset="0"/>
            </a:rPr>
            <a:t>ne crée pas de droits nouveaux</a:t>
          </a:r>
          <a:endParaRPr lang="fr-FR" dirty="0"/>
        </a:p>
      </dgm:t>
    </dgm:pt>
    <dgm:pt modelId="{0217748A-472D-4F3E-8F04-2F00E05EEA9C}" type="parTrans" cxnId="{E91CAE5A-D610-4E3F-A65A-D7D072598DCB}">
      <dgm:prSet/>
      <dgm:spPr/>
      <dgm:t>
        <a:bodyPr/>
        <a:lstStyle/>
        <a:p>
          <a:endParaRPr lang="fr-FR"/>
        </a:p>
      </dgm:t>
    </dgm:pt>
    <dgm:pt modelId="{3B040661-4D29-4A75-BB1A-0D4651A36C9C}" type="sibTrans" cxnId="{E91CAE5A-D610-4E3F-A65A-D7D072598DCB}">
      <dgm:prSet/>
      <dgm:spPr/>
      <dgm:t>
        <a:bodyPr/>
        <a:lstStyle/>
        <a:p>
          <a:endParaRPr lang="fr-FR"/>
        </a:p>
      </dgm:t>
    </dgm:pt>
    <dgm:pt modelId="{3F390D30-2A34-483F-86AB-C04C339E4235}">
      <dgm:prSet phldrT="[Texte]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fr-FR" b="0" dirty="0">
              <a:effectLst/>
              <a:latin typeface="Comic Sans MS" panose="030F0702030302020204" pitchFamily="66" charset="0"/>
            </a:rPr>
            <a:t>répertorie et clarifie règles existantes </a:t>
          </a:r>
          <a:r>
            <a:rPr lang="fr-FR" dirty="0"/>
            <a:t>L’ANI de 2020 doit « </a:t>
          </a:r>
          <a:r>
            <a:rPr lang="fr-FR" i="1" dirty="0"/>
            <a:t>expliciter l'environnement juridique applicable</a:t>
          </a:r>
          <a:r>
            <a:rPr lang="fr-FR" dirty="0"/>
            <a:t> ». </a:t>
          </a:r>
        </a:p>
      </dgm:t>
    </dgm:pt>
    <dgm:pt modelId="{AC23BB40-F13D-4603-BA11-E2D7AB79CC7E}" type="parTrans" cxnId="{CC3D9C1E-6DAC-481E-A8BA-770BB694146E}">
      <dgm:prSet/>
      <dgm:spPr/>
      <dgm:t>
        <a:bodyPr/>
        <a:lstStyle/>
        <a:p>
          <a:endParaRPr lang="fr-FR"/>
        </a:p>
      </dgm:t>
    </dgm:pt>
    <dgm:pt modelId="{A51E4A98-0B79-4A66-AAE1-57139FEC681C}" type="sibTrans" cxnId="{CC3D9C1E-6DAC-481E-A8BA-770BB694146E}">
      <dgm:prSet/>
      <dgm:spPr/>
      <dgm:t>
        <a:bodyPr/>
        <a:lstStyle/>
        <a:p>
          <a:endParaRPr lang="fr-FR"/>
        </a:p>
      </dgm:t>
    </dgm:pt>
    <dgm:pt modelId="{92E688C6-25C6-4C1C-88DA-09AFCF5E520E}">
      <dgm:prSet phldrT="[Texte]"/>
      <dgm:spPr/>
      <dgm:t>
        <a:bodyPr/>
        <a:lstStyle/>
        <a:p>
          <a:r>
            <a:rPr lang="fr-FR" dirty="0"/>
            <a:t>1 préambule</a:t>
          </a:r>
        </a:p>
      </dgm:t>
    </dgm:pt>
    <dgm:pt modelId="{6B59DE35-3172-49E4-9B73-2E78EEF00EA0}" type="parTrans" cxnId="{0B893502-F82C-43A4-A93D-AE41B832F386}">
      <dgm:prSet/>
      <dgm:spPr/>
    </dgm:pt>
    <dgm:pt modelId="{30B83EC2-3CD9-4490-A2F7-43698E05A377}" type="sibTrans" cxnId="{0B893502-F82C-43A4-A93D-AE41B832F386}">
      <dgm:prSet/>
      <dgm:spPr/>
    </dgm:pt>
    <dgm:pt modelId="{2075A5BC-C403-4D50-87CB-92D2702952BA}">
      <dgm:prSet phldrT="[Texte]"/>
      <dgm:spPr/>
      <dgm:t>
        <a:bodyPr/>
        <a:lstStyle/>
        <a:p>
          <a:r>
            <a:rPr lang="fr-FR" dirty="0"/>
            <a:t>7 thèmes</a:t>
          </a:r>
        </a:p>
      </dgm:t>
    </dgm:pt>
    <dgm:pt modelId="{FB1D240A-50AD-4FE8-9102-BF3A9749E9E1}" type="parTrans" cxnId="{24A2BBC0-7EF6-4CC5-8AB8-673DF01CDDDD}">
      <dgm:prSet/>
      <dgm:spPr/>
    </dgm:pt>
    <dgm:pt modelId="{F5301C23-D086-436B-A077-9E70BC05DB8C}" type="sibTrans" cxnId="{24A2BBC0-7EF6-4CC5-8AB8-673DF01CDDDD}">
      <dgm:prSet/>
      <dgm:spPr/>
    </dgm:pt>
    <dgm:pt modelId="{35542C79-0000-44C2-B79A-8D642B662C9C}" type="pres">
      <dgm:prSet presAssocID="{2D1ADEB1-D935-493D-8F1F-7EDCAEE36D63}" presName="linear" presStyleCnt="0">
        <dgm:presLayoutVars>
          <dgm:dir/>
          <dgm:resizeHandles val="exact"/>
        </dgm:presLayoutVars>
      </dgm:prSet>
      <dgm:spPr/>
    </dgm:pt>
    <dgm:pt modelId="{98844E28-E354-4A43-9540-C61A3B694038}" type="pres">
      <dgm:prSet presAssocID="{81392602-CC45-46B6-9DEB-615C43E2667A}" presName="comp" presStyleCnt="0"/>
      <dgm:spPr/>
    </dgm:pt>
    <dgm:pt modelId="{BD712EA1-B1B3-4E13-B3DA-926EC4070C86}" type="pres">
      <dgm:prSet presAssocID="{81392602-CC45-46B6-9DEB-615C43E2667A}" presName="box" presStyleLbl="node1" presStyleIdx="0" presStyleCnt="3" custLinFactNeighborX="6" custLinFactNeighborY="5673"/>
      <dgm:spPr/>
    </dgm:pt>
    <dgm:pt modelId="{80438474-7D43-443C-9590-FF27C7F5F56B}" type="pres">
      <dgm:prSet presAssocID="{81392602-CC45-46B6-9DEB-615C43E2667A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5000" b="-5000"/>
          </a:stretch>
        </a:blipFill>
      </dgm:spPr>
      <dgm:extLst>
        <a:ext uri="{E40237B7-FDA0-4F09-8148-C483321AD2D9}">
          <dgm14:cNvPr xmlns:dgm14="http://schemas.microsoft.com/office/drawing/2010/diagram" id="0" name="" descr="Signature contour"/>
        </a:ext>
      </dgm:extLst>
    </dgm:pt>
    <dgm:pt modelId="{C98042DD-D626-45A2-A4C8-EADA44B95541}" type="pres">
      <dgm:prSet presAssocID="{81392602-CC45-46B6-9DEB-615C43E2667A}" presName="text" presStyleLbl="node1" presStyleIdx="0" presStyleCnt="3">
        <dgm:presLayoutVars>
          <dgm:bulletEnabled val="1"/>
        </dgm:presLayoutVars>
      </dgm:prSet>
      <dgm:spPr/>
    </dgm:pt>
    <dgm:pt modelId="{9949E7E2-32D3-472B-997A-EF4813D994FB}" type="pres">
      <dgm:prSet presAssocID="{F0FC178C-F6B2-4218-AD3B-EB1362B9FB0D}" presName="spacer" presStyleCnt="0"/>
      <dgm:spPr/>
    </dgm:pt>
    <dgm:pt modelId="{1AF0EDBD-AEEC-4247-816B-031BBECD706F}" type="pres">
      <dgm:prSet presAssocID="{393E8FFA-B179-48C2-8ADC-CE059FAB0878}" presName="comp" presStyleCnt="0"/>
      <dgm:spPr/>
    </dgm:pt>
    <dgm:pt modelId="{0B832B57-DA28-416A-968C-B7B3D6A3C664}" type="pres">
      <dgm:prSet presAssocID="{393E8FFA-B179-48C2-8ADC-CE059FAB0878}" presName="box" presStyleLbl="node1" presStyleIdx="1" presStyleCnt="3" custLinFactNeighborX="6" custLinFactNeighborY="-1412"/>
      <dgm:spPr/>
    </dgm:pt>
    <dgm:pt modelId="{CE59D6CE-57AD-445C-B2A6-3031F43D7E82}" type="pres">
      <dgm:prSet presAssocID="{393E8FFA-B179-48C2-8ADC-CE059FAB0878}" presName="img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5000" b="-5000"/>
          </a:stretch>
        </a:blipFill>
      </dgm:spPr>
      <dgm:extLst>
        <a:ext uri="{E40237B7-FDA0-4F09-8148-C483321AD2D9}">
          <dgm14:cNvPr xmlns:dgm14="http://schemas.microsoft.com/office/drawing/2010/diagram" id="0" name="" descr="Contrat avec un remplissage uni"/>
        </a:ext>
      </dgm:extLst>
    </dgm:pt>
    <dgm:pt modelId="{329A8AC7-1CF2-43C5-ACD8-CCBCB24CE92D}" type="pres">
      <dgm:prSet presAssocID="{393E8FFA-B179-48C2-8ADC-CE059FAB0878}" presName="text" presStyleLbl="node1" presStyleIdx="1" presStyleCnt="3">
        <dgm:presLayoutVars>
          <dgm:bulletEnabled val="1"/>
        </dgm:presLayoutVars>
      </dgm:prSet>
      <dgm:spPr/>
    </dgm:pt>
    <dgm:pt modelId="{48FBFEA5-4DD7-4CCC-8FB9-3C03F7FC0AB1}" type="pres">
      <dgm:prSet presAssocID="{E3F863E6-9125-4F66-98E6-123414FE7426}" presName="spacer" presStyleCnt="0"/>
      <dgm:spPr/>
    </dgm:pt>
    <dgm:pt modelId="{8CF509EC-6BE4-4079-BA7E-C7A35C1F09D7}" type="pres">
      <dgm:prSet presAssocID="{F1558DD1-D720-4B9F-AE94-14874ADD4BFD}" presName="comp" presStyleCnt="0"/>
      <dgm:spPr/>
    </dgm:pt>
    <dgm:pt modelId="{C3EE2962-0037-450B-BBA5-CC02AF5B0068}" type="pres">
      <dgm:prSet presAssocID="{F1558DD1-D720-4B9F-AE94-14874ADD4BFD}" presName="box" presStyleLbl="node1" presStyleIdx="2" presStyleCnt="3"/>
      <dgm:spPr/>
    </dgm:pt>
    <dgm:pt modelId="{72E6E7B3-1B2C-4EC3-A029-A40ADBE83882}" type="pres">
      <dgm:prSet presAssocID="{F1558DD1-D720-4B9F-AE94-14874ADD4BFD}" presName="img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5000" b="-5000"/>
          </a:stretch>
        </a:blipFill>
      </dgm:spPr>
      <dgm:extLst>
        <a:ext uri="{E40237B7-FDA0-4F09-8148-C483321AD2D9}">
          <dgm14:cNvPr xmlns:dgm14="http://schemas.microsoft.com/office/drawing/2010/diagram" id="0" name="" descr="Poids inégaux avec un remplissage uni"/>
        </a:ext>
      </dgm:extLst>
    </dgm:pt>
    <dgm:pt modelId="{82F4B2C7-A75D-462D-9341-C49FBF6EB914}" type="pres">
      <dgm:prSet presAssocID="{F1558DD1-D720-4B9F-AE94-14874ADD4BFD}" presName="text" presStyleLbl="node1" presStyleIdx="2" presStyleCnt="3">
        <dgm:presLayoutVars>
          <dgm:bulletEnabled val="1"/>
        </dgm:presLayoutVars>
      </dgm:prSet>
      <dgm:spPr/>
    </dgm:pt>
  </dgm:ptLst>
  <dgm:cxnLst>
    <dgm:cxn modelId="{0B893502-F82C-43A4-A93D-AE41B832F386}" srcId="{393E8FFA-B179-48C2-8ADC-CE059FAB0878}" destId="{92E688C6-25C6-4C1C-88DA-09AFCF5E520E}" srcOrd="1" destOrd="0" parTransId="{6B59DE35-3172-49E4-9B73-2E78EEF00EA0}" sibTransId="{30B83EC2-3CD9-4490-A2F7-43698E05A377}"/>
    <dgm:cxn modelId="{218BA80A-3200-4B5B-8921-54C3D5EC5225}" type="presOf" srcId="{583CB834-D600-4F68-84B6-0D92A4097D2E}" destId="{C98042DD-D626-45A2-A4C8-EADA44B95541}" srcOrd="1" destOrd="1" presId="urn:microsoft.com/office/officeart/2005/8/layout/vList4"/>
    <dgm:cxn modelId="{5F41C019-89CE-485F-BBCA-1F07670CF1EF}" type="presOf" srcId="{54B76DF8-D16B-4EFE-8842-99748B5F02CD}" destId="{0B832B57-DA28-416A-968C-B7B3D6A3C664}" srcOrd="0" destOrd="4" presId="urn:microsoft.com/office/officeart/2005/8/layout/vList4"/>
    <dgm:cxn modelId="{CC3D9C1E-6DAC-481E-A8BA-770BB694146E}" srcId="{F1558DD1-D720-4B9F-AE94-14874ADD4BFD}" destId="{3F390D30-2A34-483F-86AB-C04C339E4235}" srcOrd="1" destOrd="0" parTransId="{AC23BB40-F13D-4603-BA11-E2D7AB79CC7E}" sibTransId="{A51E4A98-0B79-4A66-AAE1-57139FEC681C}"/>
    <dgm:cxn modelId="{1B436B20-1688-4632-ABC3-6632BF80C951}" type="presOf" srcId="{515FE969-7B24-48A2-8392-8CB007F8B556}" destId="{BD712EA1-B1B3-4E13-B3DA-926EC4070C86}" srcOrd="0" destOrd="2" presId="urn:microsoft.com/office/officeart/2005/8/layout/vList4"/>
    <dgm:cxn modelId="{7AD0382A-56BC-48CC-ACA1-22AA5FFF065A}" type="presOf" srcId="{3F390D30-2A34-483F-86AB-C04C339E4235}" destId="{C3EE2962-0037-450B-BBA5-CC02AF5B0068}" srcOrd="0" destOrd="2" presId="urn:microsoft.com/office/officeart/2005/8/layout/vList4"/>
    <dgm:cxn modelId="{FDC43C2A-16AB-4A61-AFCD-868E9B616B79}" srcId="{393E8FFA-B179-48C2-8ADC-CE059FAB0878}" destId="{54B76DF8-D16B-4EFE-8842-99748B5F02CD}" srcOrd="3" destOrd="0" parTransId="{2FE2BC15-A1D0-43EF-AD89-2C78E07F290E}" sibTransId="{335CC0AC-E6EC-41DD-98DA-08211FD9A48B}"/>
    <dgm:cxn modelId="{E359B62C-568B-467D-B2D1-D1AC935D4E37}" srcId="{2D1ADEB1-D935-493D-8F1F-7EDCAEE36D63}" destId="{81392602-CC45-46B6-9DEB-615C43E2667A}" srcOrd="0" destOrd="0" parTransId="{A351428E-AAAC-417F-A3CC-A07DE7103345}" sibTransId="{F0FC178C-F6B2-4218-AD3B-EB1362B9FB0D}"/>
    <dgm:cxn modelId="{292A5C36-A51A-48F8-B271-812D5BD11C77}" srcId="{81392602-CC45-46B6-9DEB-615C43E2667A}" destId="{515FE969-7B24-48A2-8392-8CB007F8B556}" srcOrd="1" destOrd="0" parTransId="{718A87D1-8012-4478-8803-0B563FB3A7A1}" sibTransId="{651E2024-410A-4EA6-8D7D-2269EDE4339D}"/>
    <dgm:cxn modelId="{E48FEF39-1F98-4828-9095-62AE0B148D4C}" type="presOf" srcId="{78787648-0005-4E5B-BDF7-734C40774CA9}" destId="{0B832B57-DA28-416A-968C-B7B3D6A3C664}" srcOrd="0" destOrd="1" presId="urn:microsoft.com/office/officeart/2005/8/layout/vList4"/>
    <dgm:cxn modelId="{0FE88562-3325-49FB-B718-2A29AB749F6A}" type="presOf" srcId="{92E688C6-25C6-4C1C-88DA-09AFCF5E520E}" destId="{0B832B57-DA28-416A-968C-B7B3D6A3C664}" srcOrd="0" destOrd="2" presId="urn:microsoft.com/office/officeart/2005/8/layout/vList4"/>
    <dgm:cxn modelId="{CADE8843-CE1A-43FF-ACE3-CBC7FF9F1CE7}" type="presOf" srcId="{3F390D30-2A34-483F-86AB-C04C339E4235}" destId="{82F4B2C7-A75D-462D-9341-C49FBF6EB914}" srcOrd="1" destOrd="2" presId="urn:microsoft.com/office/officeart/2005/8/layout/vList4"/>
    <dgm:cxn modelId="{06239066-7067-4AC5-BA70-1FC6F7A382B9}" type="presOf" srcId="{583CB834-D600-4F68-84B6-0D92A4097D2E}" destId="{BD712EA1-B1B3-4E13-B3DA-926EC4070C86}" srcOrd="0" destOrd="1" presId="urn:microsoft.com/office/officeart/2005/8/layout/vList4"/>
    <dgm:cxn modelId="{CAE08B6A-3367-41C4-AE1C-B24475CC4B6A}" srcId="{393E8FFA-B179-48C2-8ADC-CE059FAB0878}" destId="{78787648-0005-4E5B-BDF7-734C40774CA9}" srcOrd="0" destOrd="0" parTransId="{5070A74C-70BE-4860-B7AE-C07DF2A39CA8}" sibTransId="{4A20869F-156E-4E47-97AD-105E33323B0A}"/>
    <dgm:cxn modelId="{E91CAE5A-D610-4E3F-A65A-D7D072598DCB}" srcId="{F1558DD1-D720-4B9F-AE94-14874ADD4BFD}" destId="{DBEEA437-27BD-4284-9908-89026D28FDED}" srcOrd="0" destOrd="0" parTransId="{0217748A-472D-4F3E-8F04-2F00E05EEA9C}" sibTransId="{3B040661-4D29-4A75-BB1A-0D4651A36C9C}"/>
    <dgm:cxn modelId="{952F827D-7E42-416E-8972-6DA98CD1FFB1}" srcId="{2D1ADEB1-D935-493D-8F1F-7EDCAEE36D63}" destId="{F1558DD1-D720-4B9F-AE94-14874ADD4BFD}" srcOrd="2" destOrd="0" parTransId="{57635624-ECF5-4EA1-BB07-7E130AC4EC90}" sibTransId="{6C04B758-BC65-4142-809E-6F390EA8B5FD}"/>
    <dgm:cxn modelId="{6A5E5581-07CA-4498-B8FD-D64ACAFD6FE3}" type="presOf" srcId="{393E8FFA-B179-48C2-8ADC-CE059FAB0878}" destId="{0B832B57-DA28-416A-968C-B7B3D6A3C664}" srcOrd="0" destOrd="0" presId="urn:microsoft.com/office/officeart/2005/8/layout/vList4"/>
    <dgm:cxn modelId="{D73F9A8A-0BB7-4FF5-AF68-9CCDBC1FE859}" type="presOf" srcId="{F1558DD1-D720-4B9F-AE94-14874ADD4BFD}" destId="{C3EE2962-0037-450B-BBA5-CC02AF5B0068}" srcOrd="0" destOrd="0" presId="urn:microsoft.com/office/officeart/2005/8/layout/vList4"/>
    <dgm:cxn modelId="{CBFE5C97-14DD-4DC2-8565-8C874286A821}" type="presOf" srcId="{2075A5BC-C403-4D50-87CB-92D2702952BA}" destId="{0B832B57-DA28-416A-968C-B7B3D6A3C664}" srcOrd="0" destOrd="3" presId="urn:microsoft.com/office/officeart/2005/8/layout/vList4"/>
    <dgm:cxn modelId="{CA947B9D-0D30-4D87-94C7-013DDC956097}" type="presOf" srcId="{DBEEA437-27BD-4284-9908-89026D28FDED}" destId="{82F4B2C7-A75D-462D-9341-C49FBF6EB914}" srcOrd="1" destOrd="1" presId="urn:microsoft.com/office/officeart/2005/8/layout/vList4"/>
    <dgm:cxn modelId="{05ABDBA1-C31E-41E2-9BE5-4DC2168C962E}" type="presOf" srcId="{92E688C6-25C6-4C1C-88DA-09AFCF5E520E}" destId="{329A8AC7-1CF2-43C5-ACD8-CCBCB24CE92D}" srcOrd="1" destOrd="2" presId="urn:microsoft.com/office/officeart/2005/8/layout/vList4"/>
    <dgm:cxn modelId="{EE42E0AD-DD8A-44C5-83ED-1E31A062BA09}" type="presOf" srcId="{81392602-CC45-46B6-9DEB-615C43E2667A}" destId="{C98042DD-D626-45A2-A4C8-EADA44B95541}" srcOrd="1" destOrd="0" presId="urn:microsoft.com/office/officeart/2005/8/layout/vList4"/>
    <dgm:cxn modelId="{19BF2CBC-4583-4133-96AE-CC84ABCB0ED1}" srcId="{2D1ADEB1-D935-493D-8F1F-7EDCAEE36D63}" destId="{393E8FFA-B179-48C2-8ADC-CE059FAB0878}" srcOrd="1" destOrd="0" parTransId="{C66A13DE-85EE-4E1C-8284-46D6BBF96C72}" sibTransId="{E3F863E6-9125-4F66-98E6-123414FE7426}"/>
    <dgm:cxn modelId="{24A2BBC0-7EF6-4CC5-8AB8-673DF01CDDDD}" srcId="{393E8FFA-B179-48C2-8ADC-CE059FAB0878}" destId="{2075A5BC-C403-4D50-87CB-92D2702952BA}" srcOrd="2" destOrd="0" parTransId="{FB1D240A-50AD-4FE8-9102-BF3A9749E9E1}" sibTransId="{F5301C23-D086-436B-A077-9E70BC05DB8C}"/>
    <dgm:cxn modelId="{83B867CC-E738-4A3F-B7E5-BD40872C486F}" srcId="{81392602-CC45-46B6-9DEB-615C43E2667A}" destId="{583CB834-D600-4F68-84B6-0D92A4097D2E}" srcOrd="0" destOrd="0" parTransId="{D2AEC6A4-CE2B-45F9-B96C-A80E34832BBE}" sibTransId="{F57B8550-59F9-417C-88C8-8501BBDEC1F7}"/>
    <dgm:cxn modelId="{D1C613CD-64FF-4239-8558-265EB14528A2}" type="presOf" srcId="{54B76DF8-D16B-4EFE-8842-99748B5F02CD}" destId="{329A8AC7-1CF2-43C5-ACD8-CCBCB24CE92D}" srcOrd="1" destOrd="4" presId="urn:microsoft.com/office/officeart/2005/8/layout/vList4"/>
    <dgm:cxn modelId="{56D337D7-A1C0-4DFD-9940-E14536A7715F}" type="presOf" srcId="{78787648-0005-4E5B-BDF7-734C40774CA9}" destId="{329A8AC7-1CF2-43C5-ACD8-CCBCB24CE92D}" srcOrd="1" destOrd="1" presId="urn:microsoft.com/office/officeart/2005/8/layout/vList4"/>
    <dgm:cxn modelId="{66F6D6E7-D120-44E2-8157-053DFF2603CE}" type="presOf" srcId="{DBEEA437-27BD-4284-9908-89026D28FDED}" destId="{C3EE2962-0037-450B-BBA5-CC02AF5B0068}" srcOrd="0" destOrd="1" presId="urn:microsoft.com/office/officeart/2005/8/layout/vList4"/>
    <dgm:cxn modelId="{0BF2FFEA-0511-44A2-82BE-FE821BB6A37B}" type="presOf" srcId="{393E8FFA-B179-48C2-8ADC-CE059FAB0878}" destId="{329A8AC7-1CF2-43C5-ACD8-CCBCB24CE92D}" srcOrd="1" destOrd="0" presId="urn:microsoft.com/office/officeart/2005/8/layout/vList4"/>
    <dgm:cxn modelId="{2E8926EC-BD1C-4399-85F1-86F3A9D9A828}" type="presOf" srcId="{81392602-CC45-46B6-9DEB-615C43E2667A}" destId="{BD712EA1-B1B3-4E13-B3DA-926EC4070C86}" srcOrd="0" destOrd="0" presId="urn:microsoft.com/office/officeart/2005/8/layout/vList4"/>
    <dgm:cxn modelId="{F3F510EF-9FCE-4CFC-AC3B-9D56D1110EB2}" type="presOf" srcId="{2D1ADEB1-D935-493D-8F1F-7EDCAEE36D63}" destId="{35542C79-0000-44C2-B79A-8D642B662C9C}" srcOrd="0" destOrd="0" presId="urn:microsoft.com/office/officeart/2005/8/layout/vList4"/>
    <dgm:cxn modelId="{528508F0-9090-4923-A37E-CC15457A837C}" type="presOf" srcId="{515FE969-7B24-48A2-8392-8CB007F8B556}" destId="{C98042DD-D626-45A2-A4C8-EADA44B95541}" srcOrd="1" destOrd="2" presId="urn:microsoft.com/office/officeart/2005/8/layout/vList4"/>
    <dgm:cxn modelId="{74DD29F3-3C3F-4F44-A8A8-937E4C0BC549}" type="presOf" srcId="{F1558DD1-D720-4B9F-AE94-14874ADD4BFD}" destId="{82F4B2C7-A75D-462D-9341-C49FBF6EB914}" srcOrd="1" destOrd="0" presId="urn:microsoft.com/office/officeart/2005/8/layout/vList4"/>
    <dgm:cxn modelId="{6C8370F5-5074-449D-8EA0-23D1F01A06D1}" type="presOf" srcId="{2075A5BC-C403-4D50-87CB-92D2702952BA}" destId="{329A8AC7-1CF2-43C5-ACD8-CCBCB24CE92D}" srcOrd="1" destOrd="3" presId="urn:microsoft.com/office/officeart/2005/8/layout/vList4"/>
    <dgm:cxn modelId="{FEE72CC5-18C0-4DA0-B5DD-09516C35F586}" type="presParOf" srcId="{35542C79-0000-44C2-B79A-8D642B662C9C}" destId="{98844E28-E354-4A43-9540-C61A3B694038}" srcOrd="0" destOrd="0" presId="urn:microsoft.com/office/officeart/2005/8/layout/vList4"/>
    <dgm:cxn modelId="{592C7915-D2AA-47FF-AD32-4C5A6A51E457}" type="presParOf" srcId="{98844E28-E354-4A43-9540-C61A3B694038}" destId="{BD712EA1-B1B3-4E13-B3DA-926EC4070C86}" srcOrd="0" destOrd="0" presId="urn:microsoft.com/office/officeart/2005/8/layout/vList4"/>
    <dgm:cxn modelId="{0103D9B2-B296-493C-99E0-921417CE221E}" type="presParOf" srcId="{98844E28-E354-4A43-9540-C61A3B694038}" destId="{80438474-7D43-443C-9590-FF27C7F5F56B}" srcOrd="1" destOrd="0" presId="urn:microsoft.com/office/officeart/2005/8/layout/vList4"/>
    <dgm:cxn modelId="{3819A833-6013-4A8F-83E1-35F764B72E85}" type="presParOf" srcId="{98844E28-E354-4A43-9540-C61A3B694038}" destId="{C98042DD-D626-45A2-A4C8-EADA44B95541}" srcOrd="2" destOrd="0" presId="urn:microsoft.com/office/officeart/2005/8/layout/vList4"/>
    <dgm:cxn modelId="{5CB2B8A8-5DEF-4591-B0A1-CBAD3DAAE3CB}" type="presParOf" srcId="{35542C79-0000-44C2-B79A-8D642B662C9C}" destId="{9949E7E2-32D3-472B-997A-EF4813D994FB}" srcOrd="1" destOrd="0" presId="urn:microsoft.com/office/officeart/2005/8/layout/vList4"/>
    <dgm:cxn modelId="{B1434F87-17D9-4865-8B03-032C697658D9}" type="presParOf" srcId="{35542C79-0000-44C2-B79A-8D642B662C9C}" destId="{1AF0EDBD-AEEC-4247-816B-031BBECD706F}" srcOrd="2" destOrd="0" presId="urn:microsoft.com/office/officeart/2005/8/layout/vList4"/>
    <dgm:cxn modelId="{18071447-4A92-4979-9999-B6C224ADF824}" type="presParOf" srcId="{1AF0EDBD-AEEC-4247-816B-031BBECD706F}" destId="{0B832B57-DA28-416A-968C-B7B3D6A3C664}" srcOrd="0" destOrd="0" presId="urn:microsoft.com/office/officeart/2005/8/layout/vList4"/>
    <dgm:cxn modelId="{0F0BE198-960C-4129-B7E1-B1AB71ACC552}" type="presParOf" srcId="{1AF0EDBD-AEEC-4247-816B-031BBECD706F}" destId="{CE59D6CE-57AD-445C-B2A6-3031F43D7E82}" srcOrd="1" destOrd="0" presId="urn:microsoft.com/office/officeart/2005/8/layout/vList4"/>
    <dgm:cxn modelId="{0B85ABA6-3FF2-4348-B01B-4AC190533F10}" type="presParOf" srcId="{1AF0EDBD-AEEC-4247-816B-031BBECD706F}" destId="{329A8AC7-1CF2-43C5-ACD8-CCBCB24CE92D}" srcOrd="2" destOrd="0" presId="urn:microsoft.com/office/officeart/2005/8/layout/vList4"/>
    <dgm:cxn modelId="{D9B1BC93-A26A-4CAE-96E1-2CCA8DF1F93B}" type="presParOf" srcId="{35542C79-0000-44C2-B79A-8D642B662C9C}" destId="{48FBFEA5-4DD7-4CCC-8FB9-3C03F7FC0AB1}" srcOrd="3" destOrd="0" presId="urn:microsoft.com/office/officeart/2005/8/layout/vList4"/>
    <dgm:cxn modelId="{BFCD2B26-65E1-4F53-8D77-04F41837BD0F}" type="presParOf" srcId="{35542C79-0000-44C2-B79A-8D642B662C9C}" destId="{8CF509EC-6BE4-4079-BA7E-C7A35C1F09D7}" srcOrd="4" destOrd="0" presId="urn:microsoft.com/office/officeart/2005/8/layout/vList4"/>
    <dgm:cxn modelId="{1707AA3D-55B1-4860-8546-109CF9C85147}" type="presParOf" srcId="{8CF509EC-6BE4-4079-BA7E-C7A35C1F09D7}" destId="{C3EE2962-0037-450B-BBA5-CC02AF5B0068}" srcOrd="0" destOrd="0" presId="urn:microsoft.com/office/officeart/2005/8/layout/vList4"/>
    <dgm:cxn modelId="{2A39F218-4BF1-486D-B8E9-5DFA97DDC6BE}" type="presParOf" srcId="{8CF509EC-6BE4-4079-BA7E-C7A35C1F09D7}" destId="{72E6E7B3-1B2C-4EC3-A029-A40ADBE83882}" srcOrd="1" destOrd="0" presId="urn:microsoft.com/office/officeart/2005/8/layout/vList4"/>
    <dgm:cxn modelId="{28BCA06D-D2E8-4216-83D6-915EBB8EE52A}" type="presParOf" srcId="{8CF509EC-6BE4-4079-BA7E-C7A35C1F09D7}" destId="{82F4B2C7-A75D-462D-9341-C49FBF6EB91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7D1EBB-1693-4527-AFEB-3E43502B132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CBA0D38-9738-46F2-B4D1-D072250B3E1F}">
      <dgm:prSet phldrT="[Texte]" phldr="0" custT="1"/>
      <dgm:spPr/>
      <dgm:t>
        <a:bodyPr/>
        <a:lstStyle/>
        <a:p>
          <a:pPr rtl="0"/>
          <a:r>
            <a:rPr lang="fr-FR" sz="1000" b="1" dirty="0">
              <a:latin typeface="Comic Sans MS" panose="030F0702030302020204" pitchFamily="66" charset="0"/>
            </a:rPr>
            <a:t>Dispositions qui se substituent à l'ANI de 2005 ou qui reprennent certaines de ses dispositions</a:t>
          </a:r>
        </a:p>
      </dgm:t>
    </dgm:pt>
    <dgm:pt modelId="{3ADB62CF-960D-4E98-B24E-F0BA0E86C91B}" type="parTrans" cxnId="{754CE650-24C1-4A3A-9DFA-609148AD3709}">
      <dgm:prSet/>
      <dgm:spPr/>
      <dgm:t>
        <a:bodyPr/>
        <a:lstStyle/>
        <a:p>
          <a:endParaRPr lang="fr-FR"/>
        </a:p>
      </dgm:t>
    </dgm:pt>
    <dgm:pt modelId="{CFA00D50-4A36-4AFB-BE3D-65B1E656D2C6}" type="sibTrans" cxnId="{754CE650-24C1-4A3A-9DFA-609148AD3709}">
      <dgm:prSet/>
      <dgm:spPr/>
      <dgm:t>
        <a:bodyPr/>
        <a:lstStyle/>
        <a:p>
          <a:endParaRPr lang="fr-FR"/>
        </a:p>
      </dgm:t>
    </dgm:pt>
    <dgm:pt modelId="{4F4B5D4E-AA7F-4E8D-955B-CF34E95B51D0}">
      <dgm:prSet phldrT="[Texte]" phldr="0" custT="1"/>
      <dgm:spPr/>
      <dgm:t>
        <a:bodyPr/>
        <a:lstStyle/>
        <a:p>
          <a:r>
            <a:rPr lang="fr-FR" sz="1000" b="0" dirty="0">
              <a:latin typeface="Comic Sans MS" panose="030F0702030302020204" pitchFamily="66" charset="0"/>
            </a:rPr>
            <a:t>Article 3.4.2 relatif à l’information du salarié (reprise et actualisation). </a:t>
          </a:r>
          <a:endParaRPr lang="fr-FR" sz="900" dirty="0">
            <a:latin typeface="Comic Sans MS" panose="030F0702030302020204" pitchFamily="66" charset="0"/>
          </a:endParaRPr>
        </a:p>
      </dgm:t>
    </dgm:pt>
    <dgm:pt modelId="{AB0CDF1C-FCCA-49A9-915A-B5CC7D09D509}" type="parTrans" cxnId="{575B8742-5680-42B4-AAE9-7B1119BEBD03}">
      <dgm:prSet/>
      <dgm:spPr/>
      <dgm:t>
        <a:bodyPr/>
        <a:lstStyle/>
        <a:p>
          <a:endParaRPr lang="fr-FR"/>
        </a:p>
      </dgm:t>
    </dgm:pt>
    <dgm:pt modelId="{FF5BE7B3-E9F5-42E6-B08E-FF794A1028D3}" type="sibTrans" cxnId="{575B8742-5680-42B4-AAE9-7B1119BEBD03}">
      <dgm:prSet/>
      <dgm:spPr/>
      <dgm:t>
        <a:bodyPr/>
        <a:lstStyle/>
        <a:p>
          <a:endParaRPr lang="fr-FR"/>
        </a:p>
      </dgm:t>
    </dgm:pt>
    <dgm:pt modelId="{050D78B3-D7CC-401C-B6F0-9A6619156C86}">
      <dgm:prSet phldrT="[Texte]" phldr="0" custT="1"/>
      <dgm:spPr/>
      <dgm:t>
        <a:bodyPr/>
        <a:lstStyle/>
        <a:p>
          <a:pPr rtl="0"/>
          <a:endParaRPr lang="fr-FR" sz="800" b="1" dirty="0">
            <a:latin typeface="Comic Sans MS"/>
          </a:endParaRPr>
        </a:p>
        <a:p>
          <a:pPr rtl="0"/>
          <a:r>
            <a:rPr lang="fr-FR" sz="800" b="1" dirty="0">
              <a:latin typeface="Comic Sans MS"/>
            </a:rPr>
            <a:t> </a:t>
          </a:r>
          <a:r>
            <a:rPr lang="fr-FR" sz="1000" b="1" dirty="0">
              <a:latin typeface="Comic Sans MS"/>
            </a:rPr>
            <a:t>Dispositions qui complètent les dispositions légales et conventionnelle en vigueur</a:t>
          </a:r>
          <a:endParaRPr lang="fr-FR" sz="800" b="1" dirty="0">
            <a:latin typeface="Comic Sans MS"/>
          </a:endParaRPr>
        </a:p>
      </dgm:t>
    </dgm:pt>
    <dgm:pt modelId="{FC65D255-9BD4-4FC1-BE58-F2FAD8719F2F}" type="parTrans" cxnId="{5E5727B2-CF26-4195-ADCA-79E99E971679}">
      <dgm:prSet/>
      <dgm:spPr/>
      <dgm:t>
        <a:bodyPr/>
        <a:lstStyle/>
        <a:p>
          <a:endParaRPr lang="fr-FR"/>
        </a:p>
      </dgm:t>
    </dgm:pt>
    <dgm:pt modelId="{3633EADE-C693-4A14-8E5F-4786913A9DD8}" type="sibTrans" cxnId="{5E5727B2-CF26-4195-ADCA-79E99E971679}">
      <dgm:prSet/>
      <dgm:spPr/>
      <dgm:t>
        <a:bodyPr/>
        <a:lstStyle/>
        <a:p>
          <a:endParaRPr lang="fr-FR"/>
        </a:p>
      </dgm:t>
    </dgm:pt>
    <dgm:pt modelId="{E0EE3A5C-3147-45EB-8437-4F9AE3DF883C}">
      <dgm:prSet phldrT="[Texte]" phldr="0" custT="1"/>
      <dgm:spPr/>
      <dgm:t>
        <a:bodyPr/>
        <a:lstStyle/>
        <a:p>
          <a:r>
            <a:rPr lang="fr-FR" sz="105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mic Sans MS" panose="030F0702030302020204" pitchFamily="66" charset="0"/>
              <a:ea typeface="+mn-ea"/>
              <a:cs typeface="+mn-cs"/>
            </a:rPr>
            <a:t>Article 3.4.2 relatif à l’information du salarié</a:t>
          </a:r>
        </a:p>
      </dgm:t>
    </dgm:pt>
    <dgm:pt modelId="{7F1B651A-CE13-4A3B-90F8-271B7B87E516}" type="parTrans" cxnId="{6B8D557E-774B-46FF-AB50-1D01B949A795}">
      <dgm:prSet/>
      <dgm:spPr/>
      <dgm:t>
        <a:bodyPr/>
        <a:lstStyle/>
        <a:p>
          <a:endParaRPr lang="fr-FR"/>
        </a:p>
      </dgm:t>
    </dgm:pt>
    <dgm:pt modelId="{9AB57ED7-46A0-4C98-9645-79CEE033E921}" type="sibTrans" cxnId="{6B8D557E-774B-46FF-AB50-1D01B949A795}">
      <dgm:prSet/>
      <dgm:spPr/>
      <dgm:t>
        <a:bodyPr/>
        <a:lstStyle/>
        <a:p>
          <a:endParaRPr lang="fr-FR"/>
        </a:p>
      </dgm:t>
    </dgm:pt>
    <dgm:pt modelId="{18480847-2F3C-4872-BEB6-6FAB151B8B87}">
      <dgm:prSet phldr="0" custT="1"/>
      <dgm:spPr/>
      <dgm:t>
        <a:bodyPr/>
        <a:lstStyle/>
        <a:p>
          <a:pPr rtl="0"/>
          <a:r>
            <a:rPr lang="fr-FR" sz="105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mic Sans MS" panose="030F0702030302020204" pitchFamily="66" charset="0"/>
              <a:ea typeface="+mn-ea"/>
              <a:cs typeface="+mn-cs"/>
            </a:rPr>
            <a:t>Article 2.3.4 relatif à la période d’adaptation</a:t>
          </a:r>
          <a:endParaRPr lang="en-US" sz="105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omic Sans MS" panose="030F0702030302020204" pitchFamily="66" charset="0"/>
            <a:ea typeface="+mn-ea"/>
            <a:cs typeface="+mn-cs"/>
          </a:endParaRPr>
        </a:p>
      </dgm:t>
    </dgm:pt>
    <dgm:pt modelId="{AC300A9B-6F36-46A1-B8ED-C411553B1167}" type="parTrans" cxnId="{35C1B80D-B8C3-476E-9555-9227EB1E4276}">
      <dgm:prSet/>
      <dgm:spPr/>
      <dgm:t>
        <a:bodyPr/>
        <a:lstStyle/>
        <a:p>
          <a:endParaRPr lang="fr-FR"/>
        </a:p>
      </dgm:t>
    </dgm:pt>
    <dgm:pt modelId="{38F0E005-43D3-4414-B003-E9042D9D30DE}" type="sibTrans" cxnId="{35C1B80D-B8C3-476E-9555-9227EB1E4276}">
      <dgm:prSet/>
      <dgm:spPr/>
      <dgm:t>
        <a:bodyPr/>
        <a:lstStyle/>
        <a:p>
          <a:endParaRPr lang="fr-FR"/>
        </a:p>
      </dgm:t>
    </dgm:pt>
    <dgm:pt modelId="{2B10FC00-DCF5-4687-9D24-CB5C5E4F446D}">
      <dgm:prSet phldr="0" custT="1"/>
      <dgm:spPr/>
      <dgm:t>
        <a:bodyPr/>
        <a:lstStyle/>
        <a:p>
          <a:r>
            <a:rPr lang="fr-FR" sz="105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mic Sans MS" panose="030F0702030302020204" pitchFamily="66" charset="0"/>
              <a:ea typeface="+mn-ea"/>
              <a:cs typeface="+mn-cs"/>
            </a:rPr>
            <a:t>Article 2.3.5. relatif à la réversibilité du télétravail régulier</a:t>
          </a:r>
        </a:p>
      </dgm:t>
    </dgm:pt>
    <dgm:pt modelId="{AA3E6203-F018-446D-AAE2-F47D167FDC6C}" type="parTrans" cxnId="{08DE015C-5784-4772-A212-0C436C6D0370}">
      <dgm:prSet/>
      <dgm:spPr/>
      <dgm:t>
        <a:bodyPr/>
        <a:lstStyle/>
        <a:p>
          <a:endParaRPr lang="fr-FR"/>
        </a:p>
      </dgm:t>
    </dgm:pt>
    <dgm:pt modelId="{63D1AF2C-E078-4336-A251-BD43A149C7B2}" type="sibTrans" cxnId="{08DE015C-5784-4772-A212-0C436C6D0370}">
      <dgm:prSet/>
      <dgm:spPr/>
      <dgm:t>
        <a:bodyPr/>
        <a:lstStyle/>
        <a:p>
          <a:endParaRPr lang="fr-FR"/>
        </a:p>
      </dgm:t>
    </dgm:pt>
    <dgm:pt modelId="{11C8DF21-00C6-46C9-B867-B7153EC8CD41}">
      <dgm:prSet phldr="0" custT="1"/>
      <dgm:spPr/>
      <dgm:t>
        <a:bodyPr/>
        <a:lstStyle/>
        <a:p>
          <a:r>
            <a:rPr lang="fr-FR" sz="105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mic Sans MS" panose="030F0702030302020204" pitchFamily="66" charset="0"/>
              <a:ea typeface="+mn-ea"/>
              <a:cs typeface="+mn-cs"/>
            </a:rPr>
            <a:t>Article 3.1.3 relatif au contrôle du temps de travail, au respect du droit à la déconnexion et à la vie privée</a:t>
          </a:r>
        </a:p>
      </dgm:t>
    </dgm:pt>
    <dgm:pt modelId="{EC0C3CDA-D94C-4F2F-A691-8EA3E622C8B6}" type="parTrans" cxnId="{3E5A8E9C-ECBE-494B-BEEC-43052B847B49}">
      <dgm:prSet/>
      <dgm:spPr/>
      <dgm:t>
        <a:bodyPr/>
        <a:lstStyle/>
        <a:p>
          <a:endParaRPr lang="fr-FR"/>
        </a:p>
      </dgm:t>
    </dgm:pt>
    <dgm:pt modelId="{99B63B09-7C8A-42F6-8ADB-C1D405D2CC41}" type="sibTrans" cxnId="{3E5A8E9C-ECBE-494B-BEEC-43052B847B49}">
      <dgm:prSet/>
      <dgm:spPr/>
      <dgm:t>
        <a:bodyPr/>
        <a:lstStyle/>
        <a:p>
          <a:endParaRPr lang="fr-FR"/>
        </a:p>
      </dgm:t>
    </dgm:pt>
    <dgm:pt modelId="{3E1874D3-4E02-45D6-9B92-3CADC72512CD}">
      <dgm:prSet phldr="0" custT="1"/>
      <dgm:spPr/>
      <dgm:t>
        <a:bodyPr/>
        <a:lstStyle/>
        <a:p>
          <a:r>
            <a:rPr lang="fr-FR" sz="105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mic Sans MS" panose="030F0702030302020204" pitchFamily="66" charset="0"/>
              <a:ea typeface="+mn-ea"/>
              <a:cs typeface="+mn-cs"/>
            </a:rPr>
            <a:t>Article 3.1.6 relatif au droit à la formation </a:t>
          </a:r>
          <a:endParaRPr lang="en-US" sz="105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omic Sans MS" panose="030F0702030302020204" pitchFamily="66" charset="0"/>
            <a:ea typeface="+mn-ea"/>
            <a:cs typeface="+mn-cs"/>
          </a:endParaRPr>
        </a:p>
      </dgm:t>
    </dgm:pt>
    <dgm:pt modelId="{D0D90784-A4B8-410C-A999-9853350EECC1}" type="parTrans" cxnId="{EAE1EC39-6D62-444F-962E-B64CF8365A57}">
      <dgm:prSet/>
      <dgm:spPr/>
      <dgm:t>
        <a:bodyPr/>
        <a:lstStyle/>
        <a:p>
          <a:endParaRPr lang="fr-FR"/>
        </a:p>
      </dgm:t>
    </dgm:pt>
    <dgm:pt modelId="{85399965-A6E0-41B9-94A5-3E4D50C4947F}" type="sibTrans" cxnId="{EAE1EC39-6D62-444F-962E-B64CF8365A57}">
      <dgm:prSet/>
      <dgm:spPr/>
      <dgm:t>
        <a:bodyPr/>
        <a:lstStyle/>
        <a:p>
          <a:endParaRPr lang="fr-FR"/>
        </a:p>
      </dgm:t>
    </dgm:pt>
    <dgm:pt modelId="{D4D19B7E-F39D-499B-B923-66D7C086ACE0}">
      <dgm:prSet phldr="0" custT="1"/>
      <dgm:spPr/>
      <dgm:t>
        <a:bodyPr/>
        <a:lstStyle/>
        <a:p>
          <a:r>
            <a:rPr lang="fr-FR" sz="105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mic Sans MS" panose="030F0702030302020204" pitchFamily="66" charset="0"/>
              <a:ea typeface="+mn-ea"/>
              <a:cs typeface="+mn-cs"/>
            </a:rPr>
            <a:t>Article 3.2 relatif à la fréquence du télétravail hors circonstances exceptionnelles et cas de force majeure</a:t>
          </a:r>
          <a:endParaRPr lang="en-US" sz="105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omic Sans MS" panose="030F0702030302020204" pitchFamily="66" charset="0"/>
            <a:ea typeface="+mn-ea"/>
            <a:cs typeface="+mn-cs"/>
          </a:endParaRPr>
        </a:p>
      </dgm:t>
    </dgm:pt>
    <dgm:pt modelId="{4EE508A2-2277-4498-8CE5-869536A561EA}" type="parTrans" cxnId="{6397AFF8-D577-479C-B6B8-AFE14E1672D3}">
      <dgm:prSet/>
      <dgm:spPr/>
      <dgm:t>
        <a:bodyPr/>
        <a:lstStyle/>
        <a:p>
          <a:endParaRPr lang="fr-FR"/>
        </a:p>
      </dgm:t>
    </dgm:pt>
    <dgm:pt modelId="{D1DF8E7A-C770-44E0-B67D-13328AEF07A6}" type="sibTrans" cxnId="{6397AFF8-D577-479C-B6B8-AFE14E1672D3}">
      <dgm:prSet/>
      <dgm:spPr/>
      <dgm:t>
        <a:bodyPr/>
        <a:lstStyle/>
        <a:p>
          <a:endParaRPr lang="fr-FR"/>
        </a:p>
      </dgm:t>
    </dgm:pt>
    <dgm:pt modelId="{8554DF01-DA19-4C33-A3C3-F3516B77CFD9}">
      <dgm:prSet phldr="0" custT="1"/>
      <dgm:spPr/>
      <dgm:t>
        <a:bodyPr/>
        <a:lstStyle/>
        <a:p>
          <a:r>
            <a:rPr lang="fr-FR" sz="105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mic Sans MS" panose="030F0702030302020204" pitchFamily="66" charset="0"/>
              <a:ea typeface="+mn-ea"/>
              <a:cs typeface="+mn-cs"/>
            </a:rPr>
            <a:t>Article 7.4.1 relatif à l’organisation matérielle, prise en charge des frais professionnels et équipements de travail, en cas de circonstances exceptionnelles</a:t>
          </a:r>
        </a:p>
      </dgm:t>
    </dgm:pt>
    <dgm:pt modelId="{2BD93852-49C9-4C0A-B6D8-5BE5EC8E04E0}" type="parTrans" cxnId="{0014D81D-AC25-46BA-835C-68D1463E6EF4}">
      <dgm:prSet/>
      <dgm:spPr/>
      <dgm:t>
        <a:bodyPr/>
        <a:lstStyle/>
        <a:p>
          <a:endParaRPr lang="fr-FR"/>
        </a:p>
      </dgm:t>
    </dgm:pt>
    <dgm:pt modelId="{B53BAD17-219E-49EF-8A12-B5E8E5EE621E}" type="sibTrans" cxnId="{0014D81D-AC25-46BA-835C-68D1463E6EF4}">
      <dgm:prSet/>
      <dgm:spPr/>
      <dgm:t>
        <a:bodyPr/>
        <a:lstStyle/>
        <a:p>
          <a:endParaRPr lang="fr-FR"/>
        </a:p>
      </dgm:t>
    </dgm:pt>
    <dgm:pt modelId="{3E2EE3A9-B261-4105-9A2F-E6FAB6BF4379}">
      <dgm:prSet phldr="0" custT="1"/>
      <dgm:spPr/>
      <dgm:t>
        <a:bodyPr/>
        <a:lstStyle/>
        <a:p>
          <a:pPr rtl="0"/>
          <a:r>
            <a:rPr lang="fr-FR" sz="105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mic Sans MS" panose="030F0702030302020204" pitchFamily="66" charset="0"/>
              <a:ea typeface="+mn-ea"/>
              <a:cs typeface="+mn-cs"/>
            </a:rPr>
            <a:t>Article 6.2 relatif à l’organisation matérielle de la continuité du dialogue social en cas de télétravail</a:t>
          </a:r>
          <a:endParaRPr lang="en-US" sz="105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omic Sans MS" panose="030F0702030302020204" pitchFamily="66" charset="0"/>
            <a:ea typeface="+mn-ea"/>
            <a:cs typeface="+mn-cs"/>
          </a:endParaRPr>
        </a:p>
      </dgm:t>
    </dgm:pt>
    <dgm:pt modelId="{D2CBBD63-5710-4A2A-BB8C-39F0681047CF}" type="parTrans" cxnId="{38C2CC70-59BA-4463-A510-CED22FEC4E27}">
      <dgm:prSet/>
      <dgm:spPr/>
      <dgm:t>
        <a:bodyPr/>
        <a:lstStyle/>
        <a:p>
          <a:endParaRPr lang="fr-FR"/>
        </a:p>
      </dgm:t>
    </dgm:pt>
    <dgm:pt modelId="{7FA9C80E-AF07-488E-B079-395E1944A0C3}" type="sibTrans" cxnId="{38C2CC70-59BA-4463-A510-CED22FEC4E27}">
      <dgm:prSet/>
      <dgm:spPr/>
      <dgm:t>
        <a:bodyPr/>
        <a:lstStyle/>
        <a:p>
          <a:endParaRPr lang="fr-FR"/>
        </a:p>
      </dgm:t>
    </dgm:pt>
    <dgm:pt modelId="{3380ABEF-6F40-4F44-91B2-53E9AFBF616D}">
      <dgm:prSet phldr="0" custT="1"/>
      <dgm:spPr/>
      <dgm:t>
        <a:bodyPr/>
        <a:lstStyle/>
        <a:p>
          <a:r>
            <a:rPr lang="fr-FR" sz="105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mic Sans MS" panose="030F0702030302020204" pitchFamily="66" charset="0"/>
              <a:ea typeface="+mn-ea"/>
              <a:cs typeface="+mn-cs"/>
            </a:rPr>
            <a:t>Article 7.3.1 relatif à la consultation du CSE</a:t>
          </a:r>
          <a:endParaRPr lang="en-US" sz="105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omic Sans MS" panose="030F0702030302020204" pitchFamily="66" charset="0"/>
            <a:ea typeface="+mn-ea"/>
            <a:cs typeface="+mn-cs"/>
          </a:endParaRPr>
        </a:p>
      </dgm:t>
    </dgm:pt>
    <dgm:pt modelId="{4DBE2BA3-A1B6-4281-AFA6-BFEF284B0F0E}" type="parTrans" cxnId="{A910062D-F753-41BE-9A3D-CCCA4D8AF831}">
      <dgm:prSet/>
      <dgm:spPr/>
      <dgm:t>
        <a:bodyPr/>
        <a:lstStyle/>
        <a:p>
          <a:endParaRPr lang="fr-FR"/>
        </a:p>
      </dgm:t>
    </dgm:pt>
    <dgm:pt modelId="{1A73C9F9-C178-47E6-BCEE-9FE10EFD9BCC}" type="sibTrans" cxnId="{A910062D-F753-41BE-9A3D-CCCA4D8AF831}">
      <dgm:prSet/>
      <dgm:spPr/>
      <dgm:t>
        <a:bodyPr/>
        <a:lstStyle/>
        <a:p>
          <a:endParaRPr lang="fr-FR"/>
        </a:p>
      </dgm:t>
    </dgm:pt>
    <dgm:pt modelId="{7CB96C74-95E7-4F01-A7E0-F82776E58EFD}">
      <dgm:prSet phldr="0" custT="1"/>
      <dgm:spPr/>
      <dgm:t>
        <a:bodyPr/>
        <a:lstStyle/>
        <a:p>
          <a:r>
            <a:rPr lang="fr-FR" sz="105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mic Sans MS" panose="030F0702030302020204" pitchFamily="66" charset="0"/>
              <a:ea typeface="+mn-ea"/>
              <a:cs typeface="+mn-cs"/>
            </a:rPr>
            <a:t>Article 7.4 relatif à l’organisation du télétravail</a:t>
          </a:r>
          <a:endParaRPr lang="en-US" sz="105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omic Sans MS" panose="030F0702030302020204" pitchFamily="66" charset="0"/>
            <a:ea typeface="+mn-ea"/>
            <a:cs typeface="+mn-cs"/>
          </a:endParaRPr>
        </a:p>
      </dgm:t>
    </dgm:pt>
    <dgm:pt modelId="{736A202A-ED35-4948-B7CA-B044DEA33B5D}" type="parTrans" cxnId="{123FE865-2476-4A2D-80C1-3281ABD9F8D0}">
      <dgm:prSet/>
      <dgm:spPr/>
      <dgm:t>
        <a:bodyPr/>
        <a:lstStyle/>
        <a:p>
          <a:endParaRPr lang="fr-FR"/>
        </a:p>
      </dgm:t>
    </dgm:pt>
    <dgm:pt modelId="{4FA71FA3-C35F-4937-83A6-FDCBFCAF73D1}" type="sibTrans" cxnId="{123FE865-2476-4A2D-80C1-3281ABD9F8D0}">
      <dgm:prSet/>
      <dgm:spPr/>
      <dgm:t>
        <a:bodyPr/>
        <a:lstStyle/>
        <a:p>
          <a:endParaRPr lang="fr-FR"/>
        </a:p>
      </dgm:t>
    </dgm:pt>
    <dgm:pt modelId="{C1283830-66EE-4210-A09B-619ECC84D314}">
      <dgm:prSet phldr="0" custT="1"/>
      <dgm:spPr/>
      <dgm:t>
        <a:bodyPr/>
        <a:lstStyle/>
        <a:p>
          <a:pPr rtl="0"/>
          <a:r>
            <a:rPr lang="fr-FR" sz="1000" b="0" dirty="0">
              <a:latin typeface="Comic Sans MS" panose="030F0702030302020204" pitchFamily="66" charset="0"/>
            </a:rPr>
            <a:t>Article 2.3.1 relatif au double volontariat</a:t>
          </a:r>
          <a:endParaRPr lang="en-US" sz="1000" b="0" dirty="0">
            <a:latin typeface="Comic Sans MS" panose="030F0702030302020204" pitchFamily="66" charset="0"/>
          </a:endParaRPr>
        </a:p>
      </dgm:t>
    </dgm:pt>
    <dgm:pt modelId="{2F3863EC-C574-45BE-B9A1-EFEA202A0026}" type="parTrans" cxnId="{5353FC39-8C12-4F96-A599-F556D8B7CF3F}">
      <dgm:prSet/>
      <dgm:spPr/>
      <dgm:t>
        <a:bodyPr/>
        <a:lstStyle/>
        <a:p>
          <a:endParaRPr lang="fr-FR"/>
        </a:p>
      </dgm:t>
    </dgm:pt>
    <dgm:pt modelId="{17B3B782-C0DB-4426-ACF7-3B3BEDF105CC}" type="sibTrans" cxnId="{5353FC39-8C12-4F96-A599-F556D8B7CF3F}">
      <dgm:prSet/>
      <dgm:spPr/>
      <dgm:t>
        <a:bodyPr/>
        <a:lstStyle/>
        <a:p>
          <a:endParaRPr lang="fr-FR"/>
        </a:p>
      </dgm:t>
    </dgm:pt>
    <dgm:pt modelId="{5DB893BF-95E3-4B88-BEBA-8A7EA9F6534C}">
      <dgm:prSet phldr="0" custT="1"/>
      <dgm:spPr/>
      <dgm:t>
        <a:bodyPr/>
        <a:lstStyle/>
        <a:p>
          <a:r>
            <a:rPr lang="fr-FR" sz="1000" b="0" dirty="0">
              <a:latin typeface="Comic Sans MS" panose="030F0702030302020204" pitchFamily="66" charset="0"/>
            </a:rPr>
            <a:t>Article 2.3.2 relatif à la forme de l’accord </a:t>
          </a:r>
          <a:endParaRPr lang="en-US" sz="1000" b="0" dirty="0">
            <a:latin typeface="Comic Sans MS" panose="030F0702030302020204" pitchFamily="66" charset="0"/>
          </a:endParaRPr>
        </a:p>
      </dgm:t>
    </dgm:pt>
    <dgm:pt modelId="{8BE82A10-BBE1-40B0-B89E-2A53D6D2D04B}" type="parTrans" cxnId="{0E4977C2-5C58-4F2A-82C4-FF3A66F239FA}">
      <dgm:prSet/>
      <dgm:spPr/>
      <dgm:t>
        <a:bodyPr/>
        <a:lstStyle/>
        <a:p>
          <a:endParaRPr lang="fr-FR"/>
        </a:p>
      </dgm:t>
    </dgm:pt>
    <dgm:pt modelId="{506AC457-49F1-4886-988D-A75DD623DB92}" type="sibTrans" cxnId="{0E4977C2-5C58-4F2A-82C4-FF3A66F239FA}">
      <dgm:prSet/>
      <dgm:spPr/>
      <dgm:t>
        <a:bodyPr/>
        <a:lstStyle/>
        <a:p>
          <a:endParaRPr lang="fr-FR"/>
        </a:p>
      </dgm:t>
    </dgm:pt>
    <dgm:pt modelId="{FF3C39EF-03C5-4A62-A3B6-1BEC9D51CAD8}">
      <dgm:prSet phldr="0" custT="1"/>
      <dgm:spPr/>
      <dgm:t>
        <a:bodyPr/>
        <a:lstStyle/>
        <a:p>
          <a:r>
            <a:rPr lang="fr-FR" sz="1000" b="0" dirty="0">
              <a:latin typeface="Comic Sans MS" panose="030F0702030302020204" pitchFamily="66" charset="0"/>
            </a:rPr>
            <a:t>Article 2.3.3 relatif au refus du télétravail</a:t>
          </a:r>
          <a:endParaRPr lang="en-US" sz="1000" b="0" dirty="0">
            <a:latin typeface="Comic Sans MS" panose="030F0702030302020204" pitchFamily="66" charset="0"/>
          </a:endParaRPr>
        </a:p>
      </dgm:t>
    </dgm:pt>
    <dgm:pt modelId="{1DFCD4A0-10DD-4378-B391-65CF45E7A15F}" type="parTrans" cxnId="{48092F41-EF2A-45DA-9485-74BC8D857700}">
      <dgm:prSet/>
      <dgm:spPr/>
      <dgm:t>
        <a:bodyPr/>
        <a:lstStyle/>
        <a:p>
          <a:endParaRPr lang="fr-FR"/>
        </a:p>
      </dgm:t>
    </dgm:pt>
    <dgm:pt modelId="{CD1AFE50-C37F-4851-B5FD-8641E9DF1905}" type="sibTrans" cxnId="{48092F41-EF2A-45DA-9485-74BC8D857700}">
      <dgm:prSet/>
      <dgm:spPr/>
      <dgm:t>
        <a:bodyPr/>
        <a:lstStyle/>
        <a:p>
          <a:endParaRPr lang="fr-FR"/>
        </a:p>
      </dgm:t>
    </dgm:pt>
    <dgm:pt modelId="{899E9D62-BDDE-4569-B1FE-FBE9848F76CB}">
      <dgm:prSet phldr="0" custT="1"/>
      <dgm:spPr/>
      <dgm:t>
        <a:bodyPr/>
        <a:lstStyle/>
        <a:p>
          <a:r>
            <a:rPr lang="fr-FR" sz="1000" b="0" dirty="0">
              <a:latin typeface="Comic Sans MS" panose="030F0702030302020204" pitchFamily="66" charset="0"/>
            </a:rPr>
            <a:t>Article 2.3.4 relatif à la période d’adaptation (reprise partielle)</a:t>
          </a:r>
          <a:endParaRPr lang="en-US" sz="1000" b="0" dirty="0">
            <a:latin typeface="Comic Sans MS" panose="030F0702030302020204" pitchFamily="66" charset="0"/>
          </a:endParaRPr>
        </a:p>
      </dgm:t>
    </dgm:pt>
    <dgm:pt modelId="{264A5B21-179B-4BBB-BE5A-1582E3713B54}" type="parTrans" cxnId="{6E4D1E58-D757-4078-AC72-35E8443D7012}">
      <dgm:prSet/>
      <dgm:spPr/>
      <dgm:t>
        <a:bodyPr/>
        <a:lstStyle/>
        <a:p>
          <a:endParaRPr lang="fr-FR"/>
        </a:p>
      </dgm:t>
    </dgm:pt>
    <dgm:pt modelId="{02BB677C-597B-45AA-9C51-871D59340B55}" type="sibTrans" cxnId="{6E4D1E58-D757-4078-AC72-35E8443D7012}">
      <dgm:prSet/>
      <dgm:spPr/>
      <dgm:t>
        <a:bodyPr/>
        <a:lstStyle/>
        <a:p>
          <a:endParaRPr lang="fr-FR"/>
        </a:p>
      </dgm:t>
    </dgm:pt>
    <dgm:pt modelId="{2CECA52B-F946-4F7D-BAAF-6D5E129C0CDE}">
      <dgm:prSet phldr="0" custT="1"/>
      <dgm:spPr/>
      <dgm:t>
        <a:bodyPr/>
        <a:lstStyle/>
        <a:p>
          <a:r>
            <a:rPr lang="fr-FR" sz="1000" b="0" dirty="0">
              <a:latin typeface="Comic Sans MS" panose="030F0702030302020204" pitchFamily="66" charset="0"/>
            </a:rPr>
            <a:t>Article 2.3.5 relatif à la réversibilité du télétravail régulier (reprise partielle)</a:t>
          </a:r>
        </a:p>
      </dgm:t>
    </dgm:pt>
    <dgm:pt modelId="{B51E8A1D-F50F-4614-A5F5-8559E3CE51AA}" type="parTrans" cxnId="{2AD68D97-7710-4694-BAA0-66B2FAE6E036}">
      <dgm:prSet/>
      <dgm:spPr/>
      <dgm:t>
        <a:bodyPr/>
        <a:lstStyle/>
        <a:p>
          <a:endParaRPr lang="fr-FR"/>
        </a:p>
      </dgm:t>
    </dgm:pt>
    <dgm:pt modelId="{99BA1FDB-D6FE-4730-8CD3-7B0EF3D79B3F}" type="sibTrans" cxnId="{2AD68D97-7710-4694-BAA0-66B2FAE6E036}">
      <dgm:prSet/>
      <dgm:spPr/>
      <dgm:t>
        <a:bodyPr/>
        <a:lstStyle/>
        <a:p>
          <a:endParaRPr lang="fr-FR"/>
        </a:p>
      </dgm:t>
    </dgm:pt>
    <dgm:pt modelId="{13304ED0-E5C6-4374-BB19-0ACD1D3C3F24}">
      <dgm:prSet phldr="0" custT="1"/>
      <dgm:spPr/>
      <dgm:t>
        <a:bodyPr/>
        <a:lstStyle/>
        <a:p>
          <a:r>
            <a:rPr lang="fr-FR" sz="1000" b="0" dirty="0">
              <a:latin typeface="Comic Sans MS" panose="030F0702030302020204" pitchFamily="66" charset="0"/>
            </a:rPr>
            <a:t>Article 3.1.4 relatif aux équipements et usage des outils numériques (reprise et actualisation) </a:t>
          </a:r>
          <a:endParaRPr lang="en-US" sz="1000" b="0" dirty="0">
            <a:latin typeface="Comic Sans MS" panose="030F0702030302020204" pitchFamily="66" charset="0"/>
          </a:endParaRPr>
        </a:p>
      </dgm:t>
    </dgm:pt>
    <dgm:pt modelId="{F14AC503-ACEB-4AE0-868B-E1656A0EA8C4}" type="parTrans" cxnId="{4316D2FA-507B-48D1-8FFA-ED813B0DFD1C}">
      <dgm:prSet/>
      <dgm:spPr/>
      <dgm:t>
        <a:bodyPr/>
        <a:lstStyle/>
        <a:p>
          <a:endParaRPr lang="fr-FR"/>
        </a:p>
      </dgm:t>
    </dgm:pt>
    <dgm:pt modelId="{7C388A57-A264-4084-BACF-FDF6869C64B4}" type="sibTrans" cxnId="{4316D2FA-507B-48D1-8FFA-ED813B0DFD1C}">
      <dgm:prSet/>
      <dgm:spPr/>
      <dgm:t>
        <a:bodyPr/>
        <a:lstStyle/>
        <a:p>
          <a:endParaRPr lang="fr-FR"/>
        </a:p>
      </dgm:t>
    </dgm:pt>
    <dgm:pt modelId="{51E8D358-AD2E-4456-B953-C943955D6BC5}">
      <dgm:prSet phldr="0" custT="1"/>
      <dgm:spPr/>
      <dgm:t>
        <a:bodyPr/>
        <a:lstStyle/>
        <a:p>
          <a:r>
            <a:rPr lang="fr-FR" sz="1000" b="0" dirty="0">
              <a:latin typeface="Comic Sans MS" panose="030F0702030302020204" pitchFamily="66" charset="0"/>
            </a:rPr>
            <a:t>Article 3.1.6 relatif au droit à la formation </a:t>
          </a:r>
          <a:endParaRPr lang="en-US" sz="1000" b="0" dirty="0">
            <a:latin typeface="Comic Sans MS" panose="030F0702030302020204" pitchFamily="66" charset="0"/>
          </a:endParaRPr>
        </a:p>
      </dgm:t>
    </dgm:pt>
    <dgm:pt modelId="{519D7EA0-D8A2-49DE-BF02-76B56CFFBF53}" type="parTrans" cxnId="{49D3AA95-80FD-4593-8315-DA471D6604FF}">
      <dgm:prSet/>
      <dgm:spPr/>
      <dgm:t>
        <a:bodyPr/>
        <a:lstStyle/>
        <a:p>
          <a:endParaRPr lang="fr-FR"/>
        </a:p>
      </dgm:t>
    </dgm:pt>
    <dgm:pt modelId="{307BE78B-5DD2-4905-94C3-FC3D61FC4B95}" type="sibTrans" cxnId="{49D3AA95-80FD-4593-8315-DA471D6604FF}">
      <dgm:prSet/>
      <dgm:spPr/>
      <dgm:t>
        <a:bodyPr/>
        <a:lstStyle/>
        <a:p>
          <a:endParaRPr lang="fr-FR"/>
        </a:p>
      </dgm:t>
    </dgm:pt>
    <dgm:pt modelId="{5EA998A3-9E99-4497-8670-42A9CB152251}" type="pres">
      <dgm:prSet presAssocID="{787D1EBB-1693-4527-AFEB-3E43502B1323}" presName="linearFlow" presStyleCnt="0">
        <dgm:presLayoutVars>
          <dgm:dir/>
          <dgm:animLvl val="lvl"/>
          <dgm:resizeHandles val="exact"/>
        </dgm:presLayoutVars>
      </dgm:prSet>
      <dgm:spPr/>
    </dgm:pt>
    <dgm:pt modelId="{FD5D26DD-BE26-4374-AECD-24870D87519F}" type="pres">
      <dgm:prSet presAssocID="{ECBA0D38-9738-46F2-B4D1-D072250B3E1F}" presName="composite" presStyleCnt="0"/>
      <dgm:spPr/>
    </dgm:pt>
    <dgm:pt modelId="{B4C18271-A3E5-43CA-84CF-65903013CB2B}" type="pres">
      <dgm:prSet presAssocID="{ECBA0D38-9738-46F2-B4D1-D072250B3E1F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2A6C197F-6254-4BA5-8EFA-25C06AD0E72A}" type="pres">
      <dgm:prSet presAssocID="{ECBA0D38-9738-46F2-B4D1-D072250B3E1F}" presName="descendantText" presStyleLbl="alignAcc1" presStyleIdx="0" presStyleCnt="2" custScaleY="129136">
        <dgm:presLayoutVars>
          <dgm:bulletEnabled val="1"/>
        </dgm:presLayoutVars>
      </dgm:prSet>
      <dgm:spPr/>
    </dgm:pt>
    <dgm:pt modelId="{08298E2E-85B7-49C9-A510-1D2626DFEBB3}" type="pres">
      <dgm:prSet presAssocID="{CFA00D50-4A36-4AFB-BE3D-65B1E656D2C6}" presName="sp" presStyleCnt="0"/>
      <dgm:spPr/>
    </dgm:pt>
    <dgm:pt modelId="{D8F78297-B5B0-413B-BD02-89C16553F704}" type="pres">
      <dgm:prSet presAssocID="{050D78B3-D7CC-401C-B6F0-9A6619156C86}" presName="composite" presStyleCnt="0"/>
      <dgm:spPr/>
    </dgm:pt>
    <dgm:pt modelId="{938D822B-23FD-4BB9-8E3B-6743C6C86FE3}" type="pres">
      <dgm:prSet presAssocID="{050D78B3-D7CC-401C-B6F0-9A6619156C86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338991F5-C80A-484F-A26C-EB25A3B355BD}" type="pres">
      <dgm:prSet presAssocID="{050D78B3-D7CC-401C-B6F0-9A6619156C86}" presName="descendantText" presStyleLbl="alignAcc1" presStyleIdx="1" presStyleCnt="2" custScaleY="167080">
        <dgm:presLayoutVars>
          <dgm:bulletEnabled val="1"/>
        </dgm:presLayoutVars>
      </dgm:prSet>
      <dgm:spPr/>
    </dgm:pt>
  </dgm:ptLst>
  <dgm:cxnLst>
    <dgm:cxn modelId="{E8A8550B-255A-4255-8EC3-8AD54BB54F87}" type="presOf" srcId="{7CB96C74-95E7-4F01-A7E0-F82776E58EFD}" destId="{338991F5-C80A-484F-A26C-EB25A3B355BD}" srcOrd="0" destOrd="8" presId="urn:microsoft.com/office/officeart/2005/8/layout/chevron2"/>
    <dgm:cxn modelId="{35C1B80D-B8C3-476E-9555-9227EB1E4276}" srcId="{050D78B3-D7CC-401C-B6F0-9A6619156C86}" destId="{18480847-2F3C-4872-BEB6-6FAB151B8B87}" srcOrd="0" destOrd="0" parTransId="{AC300A9B-6F36-46A1-B8ED-C411553B1167}" sibTransId="{38F0E005-43D3-4414-B003-E9042D9D30DE}"/>
    <dgm:cxn modelId="{0014D81D-AC25-46BA-835C-68D1463E6EF4}" srcId="{050D78B3-D7CC-401C-B6F0-9A6619156C86}" destId="{8554DF01-DA19-4C33-A3C3-F3516B77CFD9}" srcOrd="9" destOrd="0" parTransId="{2BD93852-49C9-4C0A-B6D8-5BE5EC8E04E0}" sibTransId="{B53BAD17-219E-49EF-8A12-B5E8E5EE621E}"/>
    <dgm:cxn modelId="{4681C224-BDFA-43D6-8585-10BDB964FC8C}" type="presOf" srcId="{51E8D358-AD2E-4456-B953-C943955D6BC5}" destId="{2A6C197F-6254-4BA5-8EFA-25C06AD0E72A}" srcOrd="0" destOrd="6" presId="urn:microsoft.com/office/officeart/2005/8/layout/chevron2"/>
    <dgm:cxn modelId="{7FDFF229-9189-40E9-AB6A-BE4309D7D077}" type="presOf" srcId="{899E9D62-BDDE-4569-B1FE-FBE9848F76CB}" destId="{2A6C197F-6254-4BA5-8EFA-25C06AD0E72A}" srcOrd="0" destOrd="3" presId="urn:microsoft.com/office/officeart/2005/8/layout/chevron2"/>
    <dgm:cxn modelId="{CE64E02B-F5B3-4CA8-8435-77DA1196D158}" type="presOf" srcId="{3E1874D3-4E02-45D6-9B92-3CADC72512CD}" destId="{338991F5-C80A-484F-A26C-EB25A3B355BD}" srcOrd="0" destOrd="3" presId="urn:microsoft.com/office/officeart/2005/8/layout/chevron2"/>
    <dgm:cxn modelId="{A910062D-F753-41BE-9A3D-CCCA4D8AF831}" srcId="{050D78B3-D7CC-401C-B6F0-9A6619156C86}" destId="{3380ABEF-6F40-4F44-91B2-53E9AFBF616D}" srcOrd="7" destOrd="0" parTransId="{4DBE2BA3-A1B6-4281-AFA6-BFEF284B0F0E}" sibTransId="{1A73C9F9-C178-47E6-BCEE-9FE10EFD9BCC}"/>
    <dgm:cxn modelId="{8025D130-5988-402E-84C6-107AFD793FFC}" type="presOf" srcId="{3380ABEF-6F40-4F44-91B2-53E9AFBF616D}" destId="{338991F5-C80A-484F-A26C-EB25A3B355BD}" srcOrd="0" destOrd="7" presId="urn:microsoft.com/office/officeart/2005/8/layout/chevron2"/>
    <dgm:cxn modelId="{EAE1EC39-6D62-444F-962E-B64CF8365A57}" srcId="{050D78B3-D7CC-401C-B6F0-9A6619156C86}" destId="{3E1874D3-4E02-45D6-9B92-3CADC72512CD}" srcOrd="3" destOrd="0" parTransId="{D0D90784-A4B8-410C-A999-9853350EECC1}" sibTransId="{85399965-A6E0-41B9-94A5-3E4D50C4947F}"/>
    <dgm:cxn modelId="{5353FC39-8C12-4F96-A599-F556D8B7CF3F}" srcId="{ECBA0D38-9738-46F2-B4D1-D072250B3E1F}" destId="{C1283830-66EE-4210-A09B-619ECC84D314}" srcOrd="0" destOrd="0" parTransId="{2F3863EC-C574-45BE-B9A1-EFEA202A0026}" sibTransId="{17B3B782-C0DB-4426-ACF7-3B3BEDF105CC}"/>
    <dgm:cxn modelId="{08DE015C-5784-4772-A212-0C436C6D0370}" srcId="{050D78B3-D7CC-401C-B6F0-9A6619156C86}" destId="{2B10FC00-DCF5-4687-9D24-CB5C5E4F446D}" srcOrd="1" destOrd="0" parTransId="{AA3E6203-F018-446D-AAE2-F47D167FDC6C}" sibTransId="{63D1AF2C-E078-4336-A251-BD43A149C7B2}"/>
    <dgm:cxn modelId="{48092F41-EF2A-45DA-9485-74BC8D857700}" srcId="{ECBA0D38-9738-46F2-B4D1-D072250B3E1F}" destId="{FF3C39EF-03C5-4A62-A3B6-1BEC9D51CAD8}" srcOrd="2" destOrd="0" parTransId="{1DFCD4A0-10DD-4378-B391-65CF45E7A15F}" sibTransId="{CD1AFE50-C37F-4851-B5FD-8641E9DF1905}"/>
    <dgm:cxn modelId="{77CE9741-CAA9-41C0-8100-BD1A7712CCF6}" type="presOf" srcId="{D4D19B7E-F39D-499B-B923-66D7C086ACE0}" destId="{338991F5-C80A-484F-A26C-EB25A3B355BD}" srcOrd="0" destOrd="4" presId="urn:microsoft.com/office/officeart/2005/8/layout/chevron2"/>
    <dgm:cxn modelId="{575B8742-5680-42B4-AAE9-7B1119BEBD03}" srcId="{ECBA0D38-9738-46F2-B4D1-D072250B3E1F}" destId="{4F4B5D4E-AA7F-4E8D-955B-CF34E95B51D0}" srcOrd="7" destOrd="0" parTransId="{AB0CDF1C-FCCA-49A9-915A-B5CC7D09D509}" sibTransId="{FF5BE7B3-E9F5-42E6-B08E-FF794A1028D3}"/>
    <dgm:cxn modelId="{0BCF3F64-CB65-4596-BEF4-7CDE08AD979B}" type="presOf" srcId="{3E2EE3A9-B261-4105-9A2F-E6FAB6BF4379}" destId="{338991F5-C80A-484F-A26C-EB25A3B355BD}" srcOrd="0" destOrd="6" presId="urn:microsoft.com/office/officeart/2005/8/layout/chevron2"/>
    <dgm:cxn modelId="{123FE865-2476-4A2D-80C1-3281ABD9F8D0}" srcId="{050D78B3-D7CC-401C-B6F0-9A6619156C86}" destId="{7CB96C74-95E7-4F01-A7E0-F82776E58EFD}" srcOrd="8" destOrd="0" parTransId="{736A202A-ED35-4948-B7CA-B044DEA33B5D}" sibTransId="{4FA71FA3-C35F-4937-83A6-FDCBFCAF73D1}"/>
    <dgm:cxn modelId="{1BE0D16B-9747-4A73-A29C-F1101DA77A09}" type="presOf" srcId="{18480847-2F3C-4872-BEB6-6FAB151B8B87}" destId="{338991F5-C80A-484F-A26C-EB25A3B355BD}" srcOrd="0" destOrd="0" presId="urn:microsoft.com/office/officeart/2005/8/layout/chevron2"/>
    <dgm:cxn modelId="{38C2CC70-59BA-4463-A510-CED22FEC4E27}" srcId="{050D78B3-D7CC-401C-B6F0-9A6619156C86}" destId="{3E2EE3A9-B261-4105-9A2F-E6FAB6BF4379}" srcOrd="6" destOrd="0" parTransId="{D2CBBD63-5710-4A2A-BB8C-39F0681047CF}" sibTransId="{7FA9C80E-AF07-488E-B079-395E1944A0C3}"/>
    <dgm:cxn modelId="{754CE650-24C1-4A3A-9DFA-609148AD3709}" srcId="{787D1EBB-1693-4527-AFEB-3E43502B1323}" destId="{ECBA0D38-9738-46F2-B4D1-D072250B3E1F}" srcOrd="0" destOrd="0" parTransId="{3ADB62CF-960D-4E98-B24E-F0BA0E86C91B}" sibTransId="{CFA00D50-4A36-4AFB-BE3D-65B1E656D2C6}"/>
    <dgm:cxn modelId="{6E4D1E58-D757-4078-AC72-35E8443D7012}" srcId="{ECBA0D38-9738-46F2-B4D1-D072250B3E1F}" destId="{899E9D62-BDDE-4569-B1FE-FBE9848F76CB}" srcOrd="3" destOrd="0" parTransId="{264A5B21-179B-4BBB-BE5A-1582E3713B54}" sibTransId="{02BB677C-597B-45AA-9C51-871D59340B55}"/>
    <dgm:cxn modelId="{E8FB7559-E37A-4EF3-99DF-9278499102DB}" type="presOf" srcId="{ECBA0D38-9738-46F2-B4D1-D072250B3E1F}" destId="{B4C18271-A3E5-43CA-84CF-65903013CB2B}" srcOrd="0" destOrd="0" presId="urn:microsoft.com/office/officeart/2005/8/layout/chevron2"/>
    <dgm:cxn modelId="{6317625A-1390-4E73-BDE3-66683B703E14}" type="presOf" srcId="{13304ED0-E5C6-4374-BB19-0ACD1D3C3F24}" destId="{2A6C197F-6254-4BA5-8EFA-25C06AD0E72A}" srcOrd="0" destOrd="5" presId="urn:microsoft.com/office/officeart/2005/8/layout/chevron2"/>
    <dgm:cxn modelId="{6B8D557E-774B-46FF-AB50-1D01B949A795}" srcId="{050D78B3-D7CC-401C-B6F0-9A6619156C86}" destId="{E0EE3A5C-3147-45EB-8437-4F9AE3DF883C}" srcOrd="5" destOrd="0" parTransId="{7F1B651A-CE13-4A3B-90F8-271B7B87E516}" sibTransId="{9AB57ED7-46A0-4C98-9645-79CEE033E921}"/>
    <dgm:cxn modelId="{20AE6683-90A5-4C48-89EA-B2F49D71E650}" type="presOf" srcId="{5DB893BF-95E3-4B88-BEBA-8A7EA9F6534C}" destId="{2A6C197F-6254-4BA5-8EFA-25C06AD0E72A}" srcOrd="0" destOrd="1" presId="urn:microsoft.com/office/officeart/2005/8/layout/chevron2"/>
    <dgm:cxn modelId="{49D3AA95-80FD-4593-8315-DA471D6604FF}" srcId="{ECBA0D38-9738-46F2-B4D1-D072250B3E1F}" destId="{51E8D358-AD2E-4456-B953-C943955D6BC5}" srcOrd="6" destOrd="0" parTransId="{519D7EA0-D8A2-49DE-BF02-76B56CFFBF53}" sibTransId="{307BE78B-5DD2-4905-94C3-FC3D61FC4B95}"/>
    <dgm:cxn modelId="{2AD68D97-7710-4694-BAA0-66B2FAE6E036}" srcId="{ECBA0D38-9738-46F2-B4D1-D072250B3E1F}" destId="{2CECA52B-F946-4F7D-BAAF-6D5E129C0CDE}" srcOrd="4" destOrd="0" parTransId="{B51E8A1D-F50F-4614-A5F5-8559E3CE51AA}" sibTransId="{99BA1FDB-D6FE-4730-8CD3-7B0EF3D79B3F}"/>
    <dgm:cxn modelId="{3E5A8E9C-ECBE-494B-BEEC-43052B847B49}" srcId="{050D78B3-D7CC-401C-B6F0-9A6619156C86}" destId="{11C8DF21-00C6-46C9-B867-B7153EC8CD41}" srcOrd="2" destOrd="0" parTransId="{EC0C3CDA-D94C-4F2F-A691-8EA3E622C8B6}" sibTransId="{99B63B09-7C8A-42F6-8ADB-C1D405D2CC41}"/>
    <dgm:cxn modelId="{4BB11DA4-915E-482A-878D-7F82EBD10798}" type="presOf" srcId="{E0EE3A5C-3147-45EB-8437-4F9AE3DF883C}" destId="{338991F5-C80A-484F-A26C-EB25A3B355BD}" srcOrd="0" destOrd="5" presId="urn:microsoft.com/office/officeart/2005/8/layout/chevron2"/>
    <dgm:cxn modelId="{9A9F4DB1-F936-4EA1-A2B0-5791EA198B9E}" type="presOf" srcId="{787D1EBB-1693-4527-AFEB-3E43502B1323}" destId="{5EA998A3-9E99-4497-8670-42A9CB152251}" srcOrd="0" destOrd="0" presId="urn:microsoft.com/office/officeart/2005/8/layout/chevron2"/>
    <dgm:cxn modelId="{5E5727B2-CF26-4195-ADCA-79E99E971679}" srcId="{787D1EBB-1693-4527-AFEB-3E43502B1323}" destId="{050D78B3-D7CC-401C-B6F0-9A6619156C86}" srcOrd="1" destOrd="0" parTransId="{FC65D255-9BD4-4FC1-BE58-F2FAD8719F2F}" sibTransId="{3633EADE-C693-4A14-8E5F-4786913A9DD8}"/>
    <dgm:cxn modelId="{0E4977C2-5C58-4F2A-82C4-FF3A66F239FA}" srcId="{ECBA0D38-9738-46F2-B4D1-D072250B3E1F}" destId="{5DB893BF-95E3-4B88-BEBA-8A7EA9F6534C}" srcOrd="1" destOrd="0" parTransId="{8BE82A10-BBE1-40B0-B89E-2A53D6D2D04B}" sibTransId="{506AC457-49F1-4886-988D-A75DD623DB92}"/>
    <dgm:cxn modelId="{F545BDC2-F250-4C4C-A10D-D84E6F5B3C2A}" type="presOf" srcId="{2B10FC00-DCF5-4687-9D24-CB5C5E4F446D}" destId="{338991F5-C80A-484F-A26C-EB25A3B355BD}" srcOrd="0" destOrd="1" presId="urn:microsoft.com/office/officeart/2005/8/layout/chevron2"/>
    <dgm:cxn modelId="{368F75C8-0D5E-45DF-A9AD-A060F4521D04}" type="presOf" srcId="{8554DF01-DA19-4C33-A3C3-F3516B77CFD9}" destId="{338991F5-C80A-484F-A26C-EB25A3B355BD}" srcOrd="0" destOrd="9" presId="urn:microsoft.com/office/officeart/2005/8/layout/chevron2"/>
    <dgm:cxn modelId="{801538D6-C7F6-47FA-A3BA-076F5C8668D2}" type="presOf" srcId="{C1283830-66EE-4210-A09B-619ECC84D314}" destId="{2A6C197F-6254-4BA5-8EFA-25C06AD0E72A}" srcOrd="0" destOrd="0" presId="urn:microsoft.com/office/officeart/2005/8/layout/chevron2"/>
    <dgm:cxn modelId="{FF1C2AE6-A783-454A-9787-80CCE49EEE71}" type="presOf" srcId="{2CECA52B-F946-4F7D-BAAF-6D5E129C0CDE}" destId="{2A6C197F-6254-4BA5-8EFA-25C06AD0E72A}" srcOrd="0" destOrd="4" presId="urn:microsoft.com/office/officeart/2005/8/layout/chevron2"/>
    <dgm:cxn modelId="{10CC0BF1-2E56-49D0-BA57-1A54090907CC}" type="presOf" srcId="{4F4B5D4E-AA7F-4E8D-955B-CF34E95B51D0}" destId="{2A6C197F-6254-4BA5-8EFA-25C06AD0E72A}" srcOrd="0" destOrd="7" presId="urn:microsoft.com/office/officeart/2005/8/layout/chevron2"/>
    <dgm:cxn modelId="{BC0D0FF4-8A5D-478E-9C07-5AEC1F0A2281}" type="presOf" srcId="{11C8DF21-00C6-46C9-B867-B7153EC8CD41}" destId="{338991F5-C80A-484F-A26C-EB25A3B355BD}" srcOrd="0" destOrd="2" presId="urn:microsoft.com/office/officeart/2005/8/layout/chevron2"/>
    <dgm:cxn modelId="{2F5226F8-E4BA-4BF0-887C-C0987523ADD1}" type="presOf" srcId="{FF3C39EF-03C5-4A62-A3B6-1BEC9D51CAD8}" destId="{2A6C197F-6254-4BA5-8EFA-25C06AD0E72A}" srcOrd="0" destOrd="2" presId="urn:microsoft.com/office/officeart/2005/8/layout/chevron2"/>
    <dgm:cxn modelId="{6397AFF8-D577-479C-B6B8-AFE14E1672D3}" srcId="{050D78B3-D7CC-401C-B6F0-9A6619156C86}" destId="{D4D19B7E-F39D-499B-B923-66D7C086ACE0}" srcOrd="4" destOrd="0" parTransId="{4EE508A2-2277-4498-8CE5-869536A561EA}" sibTransId="{D1DF8E7A-C770-44E0-B67D-13328AEF07A6}"/>
    <dgm:cxn modelId="{7C474FFA-F199-49E2-ABED-14FF7DA19538}" type="presOf" srcId="{050D78B3-D7CC-401C-B6F0-9A6619156C86}" destId="{938D822B-23FD-4BB9-8E3B-6743C6C86FE3}" srcOrd="0" destOrd="0" presId="urn:microsoft.com/office/officeart/2005/8/layout/chevron2"/>
    <dgm:cxn modelId="{4316D2FA-507B-48D1-8FFA-ED813B0DFD1C}" srcId="{ECBA0D38-9738-46F2-B4D1-D072250B3E1F}" destId="{13304ED0-E5C6-4374-BB19-0ACD1D3C3F24}" srcOrd="5" destOrd="0" parTransId="{F14AC503-ACEB-4AE0-868B-E1656A0EA8C4}" sibTransId="{7C388A57-A264-4084-BACF-FDF6869C64B4}"/>
    <dgm:cxn modelId="{FE4098DB-2333-434C-A503-0E9DE7B20DB5}" type="presParOf" srcId="{5EA998A3-9E99-4497-8670-42A9CB152251}" destId="{FD5D26DD-BE26-4374-AECD-24870D87519F}" srcOrd="0" destOrd="0" presId="urn:microsoft.com/office/officeart/2005/8/layout/chevron2"/>
    <dgm:cxn modelId="{8476C8EF-EA3D-4B22-8A55-197772009746}" type="presParOf" srcId="{FD5D26DD-BE26-4374-AECD-24870D87519F}" destId="{B4C18271-A3E5-43CA-84CF-65903013CB2B}" srcOrd="0" destOrd="0" presId="urn:microsoft.com/office/officeart/2005/8/layout/chevron2"/>
    <dgm:cxn modelId="{6286C3A6-DA63-4615-82B2-58E17A9470D8}" type="presParOf" srcId="{FD5D26DD-BE26-4374-AECD-24870D87519F}" destId="{2A6C197F-6254-4BA5-8EFA-25C06AD0E72A}" srcOrd="1" destOrd="0" presId="urn:microsoft.com/office/officeart/2005/8/layout/chevron2"/>
    <dgm:cxn modelId="{ED7BFC6A-A560-4476-8DCD-2B75C97831A3}" type="presParOf" srcId="{5EA998A3-9E99-4497-8670-42A9CB152251}" destId="{08298E2E-85B7-49C9-A510-1D2626DFEBB3}" srcOrd="1" destOrd="0" presId="urn:microsoft.com/office/officeart/2005/8/layout/chevron2"/>
    <dgm:cxn modelId="{CE5C0A4E-ECC0-4BEF-9741-BBC45054BEC9}" type="presParOf" srcId="{5EA998A3-9E99-4497-8670-42A9CB152251}" destId="{D8F78297-B5B0-413B-BD02-89C16553F704}" srcOrd="2" destOrd="0" presId="urn:microsoft.com/office/officeart/2005/8/layout/chevron2"/>
    <dgm:cxn modelId="{76195B9E-EBF7-4661-A3CC-0B002172E3FA}" type="presParOf" srcId="{D8F78297-B5B0-413B-BD02-89C16553F704}" destId="{938D822B-23FD-4BB9-8E3B-6743C6C86FE3}" srcOrd="0" destOrd="0" presId="urn:microsoft.com/office/officeart/2005/8/layout/chevron2"/>
    <dgm:cxn modelId="{763B23CF-3DEA-410A-A712-F4F84D1A6965}" type="presParOf" srcId="{D8F78297-B5B0-413B-BD02-89C16553F704}" destId="{338991F5-C80A-484F-A26C-EB25A3B355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44574A-576A-4E06-BB04-40CBB5ED684C}" type="doc">
      <dgm:prSet loTypeId="urn:microsoft.com/office/officeart/2005/8/layout/chart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71CEF989-914F-4F7A-9AC0-C00DBA3E4F63}">
      <dgm:prSet phldrT="[Texte]"/>
      <dgm:spPr>
        <a:solidFill>
          <a:schemeClr val="accent1"/>
        </a:solidFill>
      </dgm:spPr>
      <dgm:t>
        <a:bodyPr/>
        <a:lstStyle/>
        <a:p>
          <a:r>
            <a:rPr lang="fr-FR" dirty="0">
              <a:latin typeface="Comic Sans MS" panose="030F0702030302020204" pitchFamily="66" charset="0"/>
            </a:rPr>
            <a:t>Accord Collectif</a:t>
          </a:r>
        </a:p>
      </dgm:t>
    </dgm:pt>
    <dgm:pt modelId="{A846ED34-1988-4648-B0DB-800BA7A6B9D6}" type="parTrans" cxnId="{838CAE9D-1DC4-43EB-A3EB-26119DBBB599}">
      <dgm:prSet/>
      <dgm:spPr/>
      <dgm:t>
        <a:bodyPr/>
        <a:lstStyle/>
        <a:p>
          <a:endParaRPr lang="fr-FR"/>
        </a:p>
      </dgm:t>
    </dgm:pt>
    <dgm:pt modelId="{28A3BBC3-5B0A-4F2D-B0D2-206F54B3A14B}" type="sibTrans" cxnId="{838CAE9D-1DC4-43EB-A3EB-26119DBBB599}">
      <dgm:prSet/>
      <dgm:spPr/>
      <dgm:t>
        <a:bodyPr/>
        <a:lstStyle/>
        <a:p>
          <a:endParaRPr lang="fr-FR"/>
        </a:p>
      </dgm:t>
    </dgm:pt>
    <dgm:pt modelId="{F5B9175B-A322-42D3-B7D3-CEA382E7FFD1}">
      <dgm:prSet phldrT="[Texte]"/>
      <dgm:spPr>
        <a:solidFill>
          <a:schemeClr val="bg2"/>
        </a:solidFill>
      </dgm:spPr>
      <dgm:t>
        <a:bodyPr/>
        <a:lstStyle/>
        <a:p>
          <a:r>
            <a:rPr lang="fr-FR" dirty="0">
              <a:latin typeface="Comic Sans MS" panose="030F0702030302020204" pitchFamily="66" charset="0"/>
            </a:rPr>
            <a:t>Accord individuel</a:t>
          </a:r>
        </a:p>
      </dgm:t>
    </dgm:pt>
    <dgm:pt modelId="{0A92329B-3C42-44F8-8766-950023337A3F}" type="parTrans" cxnId="{C09C435D-FA8D-46C7-B996-66134E3EE993}">
      <dgm:prSet/>
      <dgm:spPr/>
      <dgm:t>
        <a:bodyPr/>
        <a:lstStyle/>
        <a:p>
          <a:endParaRPr lang="fr-FR"/>
        </a:p>
      </dgm:t>
    </dgm:pt>
    <dgm:pt modelId="{0440FFBF-AE2A-4D5E-A425-D968EE46D6BF}" type="sibTrans" cxnId="{C09C435D-FA8D-46C7-B996-66134E3EE993}">
      <dgm:prSet/>
      <dgm:spPr/>
      <dgm:t>
        <a:bodyPr/>
        <a:lstStyle/>
        <a:p>
          <a:endParaRPr lang="fr-FR"/>
        </a:p>
      </dgm:t>
    </dgm:pt>
    <dgm:pt modelId="{D0158A2A-2A96-4A7E-A57D-553BB42AADA1}">
      <dgm:prSet phldrT="[Texte]"/>
      <dgm:spPr/>
      <dgm:t>
        <a:bodyPr/>
        <a:lstStyle/>
        <a:p>
          <a:r>
            <a:rPr lang="fr-FR" dirty="0">
              <a:latin typeface="Comic Sans MS" panose="030F0702030302020204" pitchFamily="66" charset="0"/>
            </a:rPr>
            <a:t>Charte</a:t>
          </a:r>
        </a:p>
      </dgm:t>
    </dgm:pt>
    <dgm:pt modelId="{05379656-CF0C-4608-A495-0A6B9711ED7C}" type="parTrans" cxnId="{0B38D212-04AF-4461-94F5-53EE2A9395F2}">
      <dgm:prSet/>
      <dgm:spPr/>
      <dgm:t>
        <a:bodyPr/>
        <a:lstStyle/>
        <a:p>
          <a:endParaRPr lang="fr-FR"/>
        </a:p>
      </dgm:t>
    </dgm:pt>
    <dgm:pt modelId="{5D4647DD-8E94-4F00-84E1-EBAE7467A8BF}" type="sibTrans" cxnId="{0B38D212-04AF-4461-94F5-53EE2A9395F2}">
      <dgm:prSet/>
      <dgm:spPr/>
      <dgm:t>
        <a:bodyPr/>
        <a:lstStyle/>
        <a:p>
          <a:endParaRPr lang="fr-FR"/>
        </a:p>
      </dgm:t>
    </dgm:pt>
    <dgm:pt modelId="{6233B27D-FD9F-467F-8371-490299D85BDA}" type="pres">
      <dgm:prSet presAssocID="{0B44574A-576A-4E06-BB04-40CBB5ED684C}" presName="compositeShape" presStyleCnt="0">
        <dgm:presLayoutVars>
          <dgm:chMax val="7"/>
          <dgm:dir/>
          <dgm:resizeHandles val="exact"/>
        </dgm:presLayoutVars>
      </dgm:prSet>
      <dgm:spPr/>
    </dgm:pt>
    <dgm:pt modelId="{CECD9E43-681F-4DA1-80ED-DA62C835C161}" type="pres">
      <dgm:prSet presAssocID="{0B44574A-576A-4E06-BB04-40CBB5ED684C}" presName="wedge1" presStyleLbl="node1" presStyleIdx="0" presStyleCnt="3" custLinFactNeighborX="-4970" custLinFactNeighborY="2029"/>
      <dgm:spPr/>
    </dgm:pt>
    <dgm:pt modelId="{4FB2A45C-5FBC-402D-AAFF-74F4FC02611A}" type="pres">
      <dgm:prSet presAssocID="{0B44574A-576A-4E06-BB04-40CBB5ED684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A1E33A2-03C5-4C6F-97FF-8C64D517531D}" type="pres">
      <dgm:prSet presAssocID="{0B44574A-576A-4E06-BB04-40CBB5ED684C}" presName="wedge2" presStyleLbl="node1" presStyleIdx="1" presStyleCnt="3" custScaleX="80675" custScaleY="74265"/>
      <dgm:spPr/>
    </dgm:pt>
    <dgm:pt modelId="{5C58BCA7-908B-47E1-899A-C29EDE717E49}" type="pres">
      <dgm:prSet presAssocID="{0B44574A-576A-4E06-BB04-40CBB5ED684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CE9716C-ACFC-49C0-A918-E1CA1B79EB4A}" type="pres">
      <dgm:prSet presAssocID="{0B44574A-576A-4E06-BB04-40CBB5ED684C}" presName="wedge3" presStyleLbl="node1" presStyleIdx="2" presStyleCnt="3" custScaleX="78816" custScaleY="76638" custLinFactNeighborX="619" custLinFactNeighborY="-8"/>
      <dgm:spPr/>
    </dgm:pt>
    <dgm:pt modelId="{9A911A72-1238-436F-9FA7-CEC3B82301DE}" type="pres">
      <dgm:prSet presAssocID="{0B44574A-576A-4E06-BB04-40CBB5ED684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7210607-1E40-4FA9-A244-6F3757DD04E9}" type="presOf" srcId="{D0158A2A-2A96-4A7E-A57D-553BB42AADA1}" destId="{DCE9716C-ACFC-49C0-A918-E1CA1B79EB4A}" srcOrd="0" destOrd="0" presId="urn:microsoft.com/office/officeart/2005/8/layout/chart3"/>
    <dgm:cxn modelId="{0B38D212-04AF-4461-94F5-53EE2A9395F2}" srcId="{0B44574A-576A-4E06-BB04-40CBB5ED684C}" destId="{D0158A2A-2A96-4A7E-A57D-553BB42AADA1}" srcOrd="2" destOrd="0" parTransId="{05379656-CF0C-4608-A495-0A6B9711ED7C}" sibTransId="{5D4647DD-8E94-4F00-84E1-EBAE7467A8BF}"/>
    <dgm:cxn modelId="{0A1FA436-2F76-4BC4-9CDF-99092F915753}" type="presOf" srcId="{71CEF989-914F-4F7A-9AC0-C00DBA3E4F63}" destId="{4FB2A45C-5FBC-402D-AAFF-74F4FC02611A}" srcOrd="1" destOrd="0" presId="urn:microsoft.com/office/officeart/2005/8/layout/chart3"/>
    <dgm:cxn modelId="{C09C435D-FA8D-46C7-B996-66134E3EE993}" srcId="{0B44574A-576A-4E06-BB04-40CBB5ED684C}" destId="{F5B9175B-A322-42D3-B7D3-CEA382E7FFD1}" srcOrd="1" destOrd="0" parTransId="{0A92329B-3C42-44F8-8766-950023337A3F}" sibTransId="{0440FFBF-AE2A-4D5E-A425-D968EE46D6BF}"/>
    <dgm:cxn modelId="{77AE8D5F-4379-4461-84D1-1F7A142DBCC2}" type="presOf" srcId="{F5B9175B-A322-42D3-B7D3-CEA382E7FFD1}" destId="{2A1E33A2-03C5-4C6F-97FF-8C64D517531D}" srcOrd="0" destOrd="0" presId="urn:microsoft.com/office/officeart/2005/8/layout/chart3"/>
    <dgm:cxn modelId="{5CDD208E-D341-4C7B-BC43-7030B819A61F}" type="presOf" srcId="{F5B9175B-A322-42D3-B7D3-CEA382E7FFD1}" destId="{5C58BCA7-908B-47E1-899A-C29EDE717E49}" srcOrd="1" destOrd="0" presId="urn:microsoft.com/office/officeart/2005/8/layout/chart3"/>
    <dgm:cxn modelId="{A28C8990-62CF-405A-8D9B-05A70E6473FA}" type="presOf" srcId="{71CEF989-914F-4F7A-9AC0-C00DBA3E4F63}" destId="{CECD9E43-681F-4DA1-80ED-DA62C835C161}" srcOrd="0" destOrd="0" presId="urn:microsoft.com/office/officeart/2005/8/layout/chart3"/>
    <dgm:cxn modelId="{838CAE9D-1DC4-43EB-A3EB-26119DBBB599}" srcId="{0B44574A-576A-4E06-BB04-40CBB5ED684C}" destId="{71CEF989-914F-4F7A-9AC0-C00DBA3E4F63}" srcOrd="0" destOrd="0" parTransId="{A846ED34-1988-4648-B0DB-800BA7A6B9D6}" sibTransId="{28A3BBC3-5B0A-4F2D-B0D2-206F54B3A14B}"/>
    <dgm:cxn modelId="{C5373EB7-8D0F-4F0F-8F31-974BFEA3C987}" type="presOf" srcId="{D0158A2A-2A96-4A7E-A57D-553BB42AADA1}" destId="{9A911A72-1238-436F-9FA7-CEC3B82301DE}" srcOrd="1" destOrd="0" presId="urn:microsoft.com/office/officeart/2005/8/layout/chart3"/>
    <dgm:cxn modelId="{BEC2FBE6-D0E1-45EC-9D29-A7B3AE67F55E}" type="presOf" srcId="{0B44574A-576A-4E06-BB04-40CBB5ED684C}" destId="{6233B27D-FD9F-467F-8371-490299D85BDA}" srcOrd="0" destOrd="0" presId="urn:microsoft.com/office/officeart/2005/8/layout/chart3"/>
    <dgm:cxn modelId="{E3C7E005-12E2-4C7A-B296-8869AD05EA58}" type="presParOf" srcId="{6233B27D-FD9F-467F-8371-490299D85BDA}" destId="{CECD9E43-681F-4DA1-80ED-DA62C835C161}" srcOrd="0" destOrd="0" presId="urn:microsoft.com/office/officeart/2005/8/layout/chart3"/>
    <dgm:cxn modelId="{92EC741A-1EF1-4DA8-B07B-8F05B4C44B45}" type="presParOf" srcId="{6233B27D-FD9F-467F-8371-490299D85BDA}" destId="{4FB2A45C-5FBC-402D-AAFF-74F4FC02611A}" srcOrd="1" destOrd="0" presId="urn:microsoft.com/office/officeart/2005/8/layout/chart3"/>
    <dgm:cxn modelId="{A627A282-F680-4357-BB55-49313F4FE17E}" type="presParOf" srcId="{6233B27D-FD9F-467F-8371-490299D85BDA}" destId="{2A1E33A2-03C5-4C6F-97FF-8C64D517531D}" srcOrd="2" destOrd="0" presId="urn:microsoft.com/office/officeart/2005/8/layout/chart3"/>
    <dgm:cxn modelId="{6932EB14-3427-4BB9-8D78-4E54E927EAC4}" type="presParOf" srcId="{6233B27D-FD9F-467F-8371-490299D85BDA}" destId="{5C58BCA7-908B-47E1-899A-C29EDE717E49}" srcOrd="3" destOrd="0" presId="urn:microsoft.com/office/officeart/2005/8/layout/chart3"/>
    <dgm:cxn modelId="{D4AB3929-2ADF-45B0-B327-3C6330D497D3}" type="presParOf" srcId="{6233B27D-FD9F-467F-8371-490299D85BDA}" destId="{DCE9716C-ACFC-49C0-A918-E1CA1B79EB4A}" srcOrd="4" destOrd="0" presId="urn:microsoft.com/office/officeart/2005/8/layout/chart3"/>
    <dgm:cxn modelId="{1FA00B4A-FF01-41B1-8E20-063D8FD001C7}" type="presParOf" srcId="{6233B27D-FD9F-467F-8371-490299D85BDA}" destId="{9A911A72-1238-436F-9FA7-CEC3B82301DE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57CD1C-3181-4C63-9667-E3E2D5B38F7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EAA9B16-E4D5-4E0F-A60F-44C4A5F8FFA9}">
      <dgm:prSet phldrT="[Texte]" custT="1"/>
      <dgm:spPr/>
      <dgm:t>
        <a:bodyPr/>
        <a:lstStyle/>
        <a:p>
          <a:r>
            <a:rPr lang="fr-FR" sz="2000" b="1" dirty="0">
              <a:latin typeface="Comic Sans MS" panose="030F0702030302020204" pitchFamily="66" charset="0"/>
            </a:rPr>
            <a:t>Nouveaux salariés </a:t>
          </a:r>
        </a:p>
        <a:p>
          <a:endParaRPr lang="fr-FR" sz="1400" dirty="0">
            <a:latin typeface="Comic Sans MS" panose="030F0702030302020204" pitchFamily="66" charset="0"/>
          </a:endParaRPr>
        </a:p>
        <a:p>
          <a:r>
            <a:rPr lang="fr-FR" sz="1400" dirty="0">
              <a:latin typeface="Comic Sans MS" panose="030F0702030302020204" pitchFamily="66" charset="0"/>
            </a:rPr>
            <a:t>l’accès au télétravail peut être différé dans le temps </a:t>
          </a:r>
        </a:p>
      </dgm:t>
    </dgm:pt>
    <dgm:pt modelId="{F000EB76-AF96-44A3-A9D9-DAE0FA1610C8}" type="parTrans" cxnId="{92997476-5724-4F11-BA76-20A6E25B2166}">
      <dgm:prSet/>
      <dgm:spPr/>
      <dgm:t>
        <a:bodyPr/>
        <a:lstStyle/>
        <a:p>
          <a:endParaRPr lang="fr-FR"/>
        </a:p>
      </dgm:t>
    </dgm:pt>
    <dgm:pt modelId="{05CE2587-833D-472C-8B54-9DA22E9624D3}" type="sibTrans" cxnId="{92997476-5724-4F11-BA76-20A6E25B2166}">
      <dgm:prSet/>
      <dgm:spPr/>
      <dgm:t>
        <a:bodyPr/>
        <a:lstStyle/>
        <a:p>
          <a:endParaRPr lang="fr-FR"/>
        </a:p>
      </dgm:t>
    </dgm:pt>
    <dgm:pt modelId="{190C1528-4E37-4C13-939A-65B202EB2F83}">
      <dgm:prSet phldrT="[Texte]" custT="1"/>
      <dgm:spPr/>
      <dgm:t>
        <a:bodyPr/>
        <a:lstStyle/>
        <a:p>
          <a:r>
            <a:rPr lang="fr-FR" sz="2000" b="1" dirty="0">
              <a:latin typeface="Comic Sans MS" panose="030F0702030302020204" pitchFamily="66" charset="0"/>
            </a:rPr>
            <a:t>Alternants</a:t>
          </a:r>
          <a:r>
            <a:rPr lang="fr-FR" sz="1400" dirty="0">
              <a:latin typeface="Comic Sans MS" panose="030F0702030302020204" pitchFamily="66" charset="0"/>
            </a:rPr>
            <a:t> </a:t>
          </a:r>
        </a:p>
        <a:p>
          <a:endParaRPr lang="fr-FR" sz="1400" dirty="0">
            <a:latin typeface="Comic Sans MS" panose="030F0702030302020204" pitchFamily="66" charset="0"/>
          </a:endParaRPr>
        </a:p>
        <a:p>
          <a:r>
            <a:rPr lang="fr-FR" sz="1400" dirty="0">
              <a:latin typeface="Comic Sans MS" panose="030F0702030302020204" pitchFamily="66" charset="0"/>
            </a:rPr>
            <a:t>le télétravail doit être adapté (encadrement des missions, continuité de la relation tutorale). </a:t>
          </a:r>
        </a:p>
      </dgm:t>
    </dgm:pt>
    <dgm:pt modelId="{35A60EFB-9B1F-4DA8-B016-B673EC3375AF}" type="parTrans" cxnId="{CAAFA9E1-C762-43E8-BB71-07B45D373FC2}">
      <dgm:prSet/>
      <dgm:spPr/>
      <dgm:t>
        <a:bodyPr/>
        <a:lstStyle/>
        <a:p>
          <a:endParaRPr lang="fr-FR"/>
        </a:p>
      </dgm:t>
    </dgm:pt>
    <dgm:pt modelId="{F6860D71-39F1-44B9-9C26-51BE9BE03E45}" type="sibTrans" cxnId="{CAAFA9E1-C762-43E8-BB71-07B45D373FC2}">
      <dgm:prSet/>
      <dgm:spPr/>
      <dgm:t>
        <a:bodyPr/>
        <a:lstStyle/>
        <a:p>
          <a:endParaRPr lang="fr-FR"/>
        </a:p>
      </dgm:t>
    </dgm:pt>
    <dgm:pt modelId="{CAF89C0B-94AC-4B7E-A9AA-C3EEE982B1D6}">
      <dgm:prSet phldrT="[Texte]" custT="1"/>
      <dgm:spPr/>
      <dgm:t>
        <a:bodyPr/>
        <a:lstStyle/>
        <a:p>
          <a:r>
            <a:rPr lang="fr-FR" sz="2000" b="1" dirty="0">
              <a:latin typeface="Comic Sans MS" panose="030F0702030302020204" pitchFamily="66" charset="0"/>
            </a:rPr>
            <a:t>Aidants familiaux</a:t>
          </a:r>
        </a:p>
        <a:p>
          <a:r>
            <a:rPr lang="fr-FR" sz="1800" b="1" dirty="0">
              <a:latin typeface="Comic Sans MS" panose="030F0702030302020204" pitchFamily="66" charset="0"/>
            </a:rPr>
            <a:t> </a:t>
          </a:r>
        </a:p>
        <a:p>
          <a:r>
            <a:rPr lang="fr-FR" sz="1800" dirty="0">
              <a:latin typeface="Comic Sans MS" panose="030F0702030302020204" pitchFamily="66" charset="0"/>
            </a:rPr>
            <a:t> le télétravail peut favoriser leurs tâches</a:t>
          </a:r>
          <a:r>
            <a:rPr lang="fr-FR" sz="1400" dirty="0"/>
            <a:t>. </a:t>
          </a:r>
        </a:p>
      </dgm:t>
    </dgm:pt>
    <dgm:pt modelId="{0BD00737-07A8-4B97-AE45-5BA3F8D40267}" type="parTrans" cxnId="{68FF1899-E6DC-46DB-9E10-46A179260BD2}">
      <dgm:prSet/>
      <dgm:spPr/>
      <dgm:t>
        <a:bodyPr/>
        <a:lstStyle/>
        <a:p>
          <a:endParaRPr lang="fr-FR"/>
        </a:p>
      </dgm:t>
    </dgm:pt>
    <dgm:pt modelId="{6E78B25F-6642-405A-BA90-8B16F627585C}" type="sibTrans" cxnId="{68FF1899-E6DC-46DB-9E10-46A179260BD2}">
      <dgm:prSet/>
      <dgm:spPr/>
      <dgm:t>
        <a:bodyPr/>
        <a:lstStyle/>
        <a:p>
          <a:endParaRPr lang="fr-FR"/>
        </a:p>
      </dgm:t>
    </dgm:pt>
    <dgm:pt modelId="{9E7A619D-3C8E-437A-AD05-007F8F2332B5}">
      <dgm:prSet phldrT="[Texte]"/>
      <dgm:spPr/>
      <dgm:t>
        <a:bodyPr/>
        <a:lstStyle/>
        <a:p>
          <a:r>
            <a:rPr lang="fr-FR" b="1" dirty="0">
              <a:latin typeface="Comic Sans MS" panose="030F0702030302020204" pitchFamily="66" charset="0"/>
            </a:rPr>
            <a:t>Salariés en situation de handicap et ceux présentant des problèmes de santé ou atteints d'une maladie chronique évolutive ou invalidante </a:t>
          </a:r>
        </a:p>
        <a:p>
          <a:r>
            <a:rPr lang="fr-FR" dirty="0">
              <a:latin typeface="Comic Sans MS" panose="030F0702030302020204" pitchFamily="66" charset="0"/>
            </a:rPr>
            <a:t> le télétravail se présente comme un outil « </a:t>
          </a:r>
          <a:r>
            <a:rPr lang="fr-FR" i="1" dirty="0">
              <a:latin typeface="Comic Sans MS" panose="030F0702030302020204" pitchFamily="66" charset="0"/>
            </a:rPr>
            <a:t>de prévention de la désinsertion professionnelle </a:t>
          </a:r>
          <a:r>
            <a:rPr lang="fr-FR" dirty="0">
              <a:latin typeface="Comic Sans MS" panose="030F0702030302020204" pitchFamily="66" charset="0"/>
            </a:rPr>
            <a:t>». </a:t>
          </a:r>
        </a:p>
      </dgm:t>
    </dgm:pt>
    <dgm:pt modelId="{0E561242-4389-4389-91CE-78536937568A}" type="parTrans" cxnId="{F42BC2CC-0A27-4A7E-A87B-8D92DB365522}">
      <dgm:prSet/>
      <dgm:spPr/>
      <dgm:t>
        <a:bodyPr/>
        <a:lstStyle/>
        <a:p>
          <a:endParaRPr lang="fr-FR"/>
        </a:p>
      </dgm:t>
    </dgm:pt>
    <dgm:pt modelId="{9F6D65A5-C2E6-4CD8-B378-DB5C7EC5A396}" type="sibTrans" cxnId="{F42BC2CC-0A27-4A7E-A87B-8D92DB365522}">
      <dgm:prSet/>
      <dgm:spPr/>
      <dgm:t>
        <a:bodyPr/>
        <a:lstStyle/>
        <a:p>
          <a:endParaRPr lang="fr-FR"/>
        </a:p>
      </dgm:t>
    </dgm:pt>
    <dgm:pt modelId="{156716D5-49D0-4D56-B84E-7D654C484A60}" type="pres">
      <dgm:prSet presAssocID="{4F57CD1C-3181-4C63-9667-E3E2D5B38F7A}" presName="diagram" presStyleCnt="0">
        <dgm:presLayoutVars>
          <dgm:dir/>
          <dgm:resizeHandles val="exact"/>
        </dgm:presLayoutVars>
      </dgm:prSet>
      <dgm:spPr/>
    </dgm:pt>
    <dgm:pt modelId="{7B54916D-9635-449D-AB4A-0E270E5D530B}" type="pres">
      <dgm:prSet presAssocID="{CEAA9B16-E4D5-4E0F-A60F-44C4A5F8FFA9}" presName="node" presStyleLbl="node1" presStyleIdx="0" presStyleCnt="4">
        <dgm:presLayoutVars>
          <dgm:bulletEnabled val="1"/>
        </dgm:presLayoutVars>
      </dgm:prSet>
      <dgm:spPr/>
    </dgm:pt>
    <dgm:pt modelId="{1101F2C2-8613-4C3D-A7D1-1E308E4F2F04}" type="pres">
      <dgm:prSet presAssocID="{05CE2587-833D-472C-8B54-9DA22E9624D3}" presName="sibTrans" presStyleCnt="0"/>
      <dgm:spPr/>
    </dgm:pt>
    <dgm:pt modelId="{98DDFF95-6BF8-4D74-9AD4-3EE4B6301BE5}" type="pres">
      <dgm:prSet presAssocID="{190C1528-4E37-4C13-939A-65B202EB2F83}" presName="node" presStyleLbl="node1" presStyleIdx="1" presStyleCnt="4">
        <dgm:presLayoutVars>
          <dgm:bulletEnabled val="1"/>
        </dgm:presLayoutVars>
      </dgm:prSet>
      <dgm:spPr/>
    </dgm:pt>
    <dgm:pt modelId="{A3FC6AA5-0751-4C23-989E-4CF31277CDD2}" type="pres">
      <dgm:prSet presAssocID="{F6860D71-39F1-44B9-9C26-51BE9BE03E45}" presName="sibTrans" presStyleCnt="0"/>
      <dgm:spPr/>
    </dgm:pt>
    <dgm:pt modelId="{DF59CE88-8855-4E57-A2D3-801F643AF80C}" type="pres">
      <dgm:prSet presAssocID="{CAF89C0B-94AC-4B7E-A9AA-C3EEE982B1D6}" presName="node" presStyleLbl="node1" presStyleIdx="2" presStyleCnt="4" custLinFactNeighborX="-1555" custLinFactNeighborY="1028">
        <dgm:presLayoutVars>
          <dgm:bulletEnabled val="1"/>
        </dgm:presLayoutVars>
      </dgm:prSet>
      <dgm:spPr/>
    </dgm:pt>
    <dgm:pt modelId="{9E59A180-A021-42E9-BD2B-16B72F574797}" type="pres">
      <dgm:prSet presAssocID="{6E78B25F-6642-405A-BA90-8B16F627585C}" presName="sibTrans" presStyleCnt="0"/>
      <dgm:spPr/>
    </dgm:pt>
    <dgm:pt modelId="{C105732C-613F-4F9C-B004-2828C53458F4}" type="pres">
      <dgm:prSet presAssocID="{9E7A619D-3C8E-437A-AD05-007F8F2332B5}" presName="node" presStyleLbl="node1" presStyleIdx="3" presStyleCnt="4" custScaleX="211515">
        <dgm:presLayoutVars>
          <dgm:bulletEnabled val="1"/>
        </dgm:presLayoutVars>
      </dgm:prSet>
      <dgm:spPr/>
    </dgm:pt>
  </dgm:ptLst>
  <dgm:cxnLst>
    <dgm:cxn modelId="{9C746A24-2DB7-476B-8F13-9C0DDC5D3694}" type="presOf" srcId="{190C1528-4E37-4C13-939A-65B202EB2F83}" destId="{98DDFF95-6BF8-4D74-9AD4-3EE4B6301BE5}" srcOrd="0" destOrd="0" presId="urn:microsoft.com/office/officeart/2005/8/layout/default"/>
    <dgm:cxn modelId="{F6E7BE74-1B58-4B50-81EF-2377152708D2}" type="presOf" srcId="{CEAA9B16-E4D5-4E0F-A60F-44C4A5F8FFA9}" destId="{7B54916D-9635-449D-AB4A-0E270E5D530B}" srcOrd="0" destOrd="0" presId="urn:microsoft.com/office/officeart/2005/8/layout/default"/>
    <dgm:cxn modelId="{92997476-5724-4F11-BA76-20A6E25B2166}" srcId="{4F57CD1C-3181-4C63-9667-E3E2D5B38F7A}" destId="{CEAA9B16-E4D5-4E0F-A60F-44C4A5F8FFA9}" srcOrd="0" destOrd="0" parTransId="{F000EB76-AF96-44A3-A9D9-DAE0FA1610C8}" sibTransId="{05CE2587-833D-472C-8B54-9DA22E9624D3}"/>
    <dgm:cxn modelId="{68FF1899-E6DC-46DB-9E10-46A179260BD2}" srcId="{4F57CD1C-3181-4C63-9667-E3E2D5B38F7A}" destId="{CAF89C0B-94AC-4B7E-A9AA-C3EEE982B1D6}" srcOrd="2" destOrd="0" parTransId="{0BD00737-07A8-4B97-AE45-5BA3F8D40267}" sibTransId="{6E78B25F-6642-405A-BA90-8B16F627585C}"/>
    <dgm:cxn modelId="{C52BEDBB-ED7F-4DAD-AB6B-BD7DCDCAE4B3}" type="presOf" srcId="{4F57CD1C-3181-4C63-9667-E3E2D5B38F7A}" destId="{156716D5-49D0-4D56-B84E-7D654C484A60}" srcOrd="0" destOrd="0" presId="urn:microsoft.com/office/officeart/2005/8/layout/default"/>
    <dgm:cxn modelId="{F42BC2CC-0A27-4A7E-A87B-8D92DB365522}" srcId="{4F57CD1C-3181-4C63-9667-E3E2D5B38F7A}" destId="{9E7A619D-3C8E-437A-AD05-007F8F2332B5}" srcOrd="3" destOrd="0" parTransId="{0E561242-4389-4389-91CE-78536937568A}" sibTransId="{9F6D65A5-C2E6-4CD8-B378-DB5C7EC5A396}"/>
    <dgm:cxn modelId="{6AB022DB-1E5A-4209-83C3-C95229115330}" type="presOf" srcId="{CAF89C0B-94AC-4B7E-A9AA-C3EEE982B1D6}" destId="{DF59CE88-8855-4E57-A2D3-801F643AF80C}" srcOrd="0" destOrd="0" presId="urn:microsoft.com/office/officeart/2005/8/layout/default"/>
    <dgm:cxn modelId="{CAAFA9E1-C762-43E8-BB71-07B45D373FC2}" srcId="{4F57CD1C-3181-4C63-9667-E3E2D5B38F7A}" destId="{190C1528-4E37-4C13-939A-65B202EB2F83}" srcOrd="1" destOrd="0" parTransId="{35A60EFB-9B1F-4DA8-B016-B673EC3375AF}" sibTransId="{F6860D71-39F1-44B9-9C26-51BE9BE03E45}"/>
    <dgm:cxn modelId="{6A0DD8FF-5956-4F99-B557-481280AA2C69}" type="presOf" srcId="{9E7A619D-3C8E-437A-AD05-007F8F2332B5}" destId="{C105732C-613F-4F9C-B004-2828C53458F4}" srcOrd="0" destOrd="0" presId="urn:microsoft.com/office/officeart/2005/8/layout/default"/>
    <dgm:cxn modelId="{987BADBE-8A75-436E-9784-7729524BDF5F}" type="presParOf" srcId="{156716D5-49D0-4D56-B84E-7D654C484A60}" destId="{7B54916D-9635-449D-AB4A-0E270E5D530B}" srcOrd="0" destOrd="0" presId="urn:microsoft.com/office/officeart/2005/8/layout/default"/>
    <dgm:cxn modelId="{FFA71EF1-097F-4DE1-830B-451AA75DB0AD}" type="presParOf" srcId="{156716D5-49D0-4D56-B84E-7D654C484A60}" destId="{1101F2C2-8613-4C3D-A7D1-1E308E4F2F04}" srcOrd="1" destOrd="0" presId="urn:microsoft.com/office/officeart/2005/8/layout/default"/>
    <dgm:cxn modelId="{9145E2CD-6A91-4E97-AE6A-1D841F3EEEC8}" type="presParOf" srcId="{156716D5-49D0-4D56-B84E-7D654C484A60}" destId="{98DDFF95-6BF8-4D74-9AD4-3EE4B6301BE5}" srcOrd="2" destOrd="0" presId="urn:microsoft.com/office/officeart/2005/8/layout/default"/>
    <dgm:cxn modelId="{F24797A3-5442-4AAB-B77F-1D4EB7382F85}" type="presParOf" srcId="{156716D5-49D0-4D56-B84E-7D654C484A60}" destId="{A3FC6AA5-0751-4C23-989E-4CF31277CDD2}" srcOrd="3" destOrd="0" presId="urn:microsoft.com/office/officeart/2005/8/layout/default"/>
    <dgm:cxn modelId="{08DCBE70-6B7E-49DC-9CEB-6FA2780BA04A}" type="presParOf" srcId="{156716D5-49D0-4D56-B84E-7D654C484A60}" destId="{DF59CE88-8855-4E57-A2D3-801F643AF80C}" srcOrd="4" destOrd="0" presId="urn:microsoft.com/office/officeart/2005/8/layout/default"/>
    <dgm:cxn modelId="{D9DE865F-55F7-4C2C-84C5-6482DC0BB9EB}" type="presParOf" srcId="{156716D5-49D0-4D56-B84E-7D654C484A60}" destId="{9E59A180-A021-42E9-BD2B-16B72F574797}" srcOrd="5" destOrd="0" presId="urn:microsoft.com/office/officeart/2005/8/layout/default"/>
    <dgm:cxn modelId="{522EBBA9-6EF5-4E5C-9400-B77581B712D1}" type="presParOf" srcId="{156716D5-49D0-4D56-B84E-7D654C484A60}" destId="{C105732C-613F-4F9C-B004-2828C53458F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733799-0F5E-464F-84D1-CECF31B0FCE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697854D-5200-4F16-A63D-1B3856968458}">
      <dgm:prSet phldrT="[Texte]"/>
      <dgm:spPr/>
      <dgm:t>
        <a:bodyPr/>
        <a:lstStyle/>
        <a:p>
          <a:pPr>
            <a:buFont typeface="+mj-lt"/>
            <a:buAutoNum type="arabicPeriod"/>
          </a:pPr>
          <a:r>
            <a:rPr lang="fr-FR" b="1" dirty="0">
              <a:latin typeface="Comic Sans MS" panose="030F0702030302020204" pitchFamily="66" charset="0"/>
            </a:rPr>
            <a:t>Articulation entre le présentiel et le distanciel afin de préserver les fonctionnements collectifs et l'efficacité des organisations du travail </a:t>
          </a:r>
          <a:endParaRPr lang="fr-FR" dirty="0">
            <a:latin typeface="Comic Sans MS" panose="030F0702030302020204" pitchFamily="66" charset="0"/>
          </a:endParaRPr>
        </a:p>
      </dgm:t>
    </dgm:pt>
    <dgm:pt modelId="{14ED0263-5BE2-4E17-9B60-6A8413B4160B}" type="parTrans" cxnId="{8ED0139B-EE73-416A-B922-0B494391E479}">
      <dgm:prSet/>
      <dgm:spPr/>
      <dgm:t>
        <a:bodyPr/>
        <a:lstStyle/>
        <a:p>
          <a:endParaRPr lang="fr-FR"/>
        </a:p>
      </dgm:t>
    </dgm:pt>
    <dgm:pt modelId="{9833B131-61E3-4ED7-814E-FA35151FA472}" type="sibTrans" cxnId="{8ED0139B-EE73-416A-B922-0B494391E479}">
      <dgm:prSet/>
      <dgm:spPr/>
      <dgm:t>
        <a:bodyPr/>
        <a:lstStyle/>
        <a:p>
          <a:endParaRPr lang="fr-FR"/>
        </a:p>
      </dgm:t>
    </dgm:pt>
    <dgm:pt modelId="{7F1FE14B-EBF7-4EC0-9A8C-0E78FF70AA80}">
      <dgm:prSet phldrT="[Texte]"/>
      <dgm:spPr/>
      <dgm:t>
        <a:bodyPr/>
        <a:lstStyle/>
        <a:p>
          <a:pPr>
            <a:buNone/>
          </a:pPr>
          <a:r>
            <a:rPr lang="fr-FR" b="1" dirty="0">
              <a:latin typeface="Comic Sans MS" panose="030F0702030302020204" pitchFamily="66" charset="0"/>
            </a:rPr>
            <a:t>Anticipation de scénarios exceptionnels </a:t>
          </a:r>
          <a:endParaRPr lang="fr-FR" dirty="0">
            <a:latin typeface="Comic Sans MS" panose="030F0702030302020204" pitchFamily="66" charset="0"/>
          </a:endParaRPr>
        </a:p>
      </dgm:t>
    </dgm:pt>
    <dgm:pt modelId="{9F9425DF-CE81-4A52-A4D2-FC6CA4FB4F59}" type="parTrans" cxnId="{BA9B94D3-85E2-4A39-80CB-ED0B36423EBC}">
      <dgm:prSet/>
      <dgm:spPr/>
      <dgm:t>
        <a:bodyPr/>
        <a:lstStyle/>
        <a:p>
          <a:endParaRPr lang="fr-FR"/>
        </a:p>
      </dgm:t>
    </dgm:pt>
    <dgm:pt modelId="{E432E19C-3B59-4FA9-835D-9A271839EB25}" type="sibTrans" cxnId="{BA9B94D3-85E2-4A39-80CB-ED0B36423EBC}">
      <dgm:prSet/>
      <dgm:spPr/>
      <dgm:t>
        <a:bodyPr/>
        <a:lstStyle/>
        <a:p>
          <a:endParaRPr lang="fr-FR"/>
        </a:p>
      </dgm:t>
    </dgm:pt>
    <dgm:pt modelId="{E4EB593C-05FD-43B1-9493-78E28CED0378}">
      <dgm:prSet phldrT="[Texte]" custT="1"/>
      <dgm:spPr/>
      <dgm:t>
        <a:bodyPr/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dirty="0">
              <a:solidFill>
                <a:prstClr val="white"/>
              </a:solidFill>
              <a:latin typeface="Comic Sans MS" panose="030F0702030302020204" pitchFamily="66" charset="0"/>
              <a:ea typeface="+mn-ea"/>
              <a:cs typeface="+mn-cs"/>
            </a:rPr>
            <a:t>Points de vigilance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dirty="0">
              <a:solidFill>
                <a:prstClr val="white"/>
              </a:solidFill>
              <a:latin typeface="Comic Sans MS" panose="030F0702030302020204" pitchFamily="66" charset="0"/>
              <a:ea typeface="+mn-ea"/>
              <a:cs typeface="+mn-cs"/>
            </a:rPr>
            <a:t>=&gt; gestion des parcs de matériels informatiques et utilisation des outils numériques </a:t>
          </a:r>
        </a:p>
      </dgm:t>
    </dgm:pt>
    <dgm:pt modelId="{11535FD1-9CCD-4B10-AF37-EA8BEF3B1CB8}" type="parTrans" cxnId="{E2A3E9FE-561C-4172-8DB4-36DE0F2063F4}">
      <dgm:prSet/>
      <dgm:spPr/>
      <dgm:t>
        <a:bodyPr/>
        <a:lstStyle/>
        <a:p>
          <a:endParaRPr lang="fr-FR"/>
        </a:p>
      </dgm:t>
    </dgm:pt>
    <dgm:pt modelId="{50834506-995F-4EB2-A93E-5D08BA7F561A}" type="sibTrans" cxnId="{E2A3E9FE-561C-4172-8DB4-36DE0F2063F4}">
      <dgm:prSet/>
      <dgm:spPr/>
      <dgm:t>
        <a:bodyPr/>
        <a:lstStyle/>
        <a:p>
          <a:endParaRPr lang="fr-FR"/>
        </a:p>
      </dgm:t>
    </dgm:pt>
    <dgm:pt modelId="{351C8546-F73D-476F-805E-9ED0E6C9A45B}">
      <dgm:prSet phldrT="[Texte]" custT="1"/>
      <dgm:spPr/>
      <dgm:t>
        <a:bodyPr/>
        <a:lstStyle/>
        <a:p>
          <a:pPr>
            <a:buNone/>
          </a:pPr>
          <a:r>
            <a:rPr lang="fr-FR" sz="1200" b="1" dirty="0">
              <a:latin typeface="Comic Sans MS" panose="030F0702030302020204" pitchFamily="66" charset="0"/>
            </a:rPr>
            <a:t>Risque de distanciation sociale accrue voire de perte de lien social</a:t>
          </a:r>
        </a:p>
        <a:p>
          <a:pPr>
            <a:buNone/>
          </a:pPr>
          <a:r>
            <a:rPr lang="fr-FR" sz="1200" dirty="0">
              <a:latin typeface="Comic Sans MS" panose="030F0702030302020204" pitchFamily="66" charset="0"/>
            </a:rPr>
            <a:t>=&gt; préservation de la cohésion sociale, maintien du lien social entre les collaborateurs </a:t>
          </a:r>
        </a:p>
      </dgm:t>
    </dgm:pt>
    <dgm:pt modelId="{791A1CC3-D952-4E40-9FE5-EC3D02C29E49}" type="parTrans" cxnId="{77F1C59F-ECAA-49E1-9DB3-14C24C75B533}">
      <dgm:prSet/>
      <dgm:spPr/>
      <dgm:t>
        <a:bodyPr/>
        <a:lstStyle/>
        <a:p>
          <a:endParaRPr lang="fr-FR"/>
        </a:p>
      </dgm:t>
    </dgm:pt>
    <dgm:pt modelId="{9764CECA-50FD-4D7E-81CF-5DAA09028E52}" type="sibTrans" cxnId="{77F1C59F-ECAA-49E1-9DB3-14C24C75B533}">
      <dgm:prSet/>
      <dgm:spPr/>
      <dgm:t>
        <a:bodyPr/>
        <a:lstStyle/>
        <a:p>
          <a:endParaRPr lang="fr-FR"/>
        </a:p>
      </dgm:t>
    </dgm:pt>
    <dgm:pt modelId="{443FBE78-E07E-43DE-BC04-A621BCEC5E1C}">
      <dgm:prSet phldrT="[Texte]" custT="1"/>
      <dgm:spPr/>
      <dgm:t>
        <a:bodyPr/>
        <a:lstStyle/>
        <a:p>
          <a:pPr>
            <a:buNone/>
          </a:pPr>
          <a:r>
            <a:rPr lang="fr-FR" sz="1200" b="1" dirty="0">
              <a:latin typeface="Comic Sans MS" panose="030F0702030302020204" pitchFamily="66" charset="0"/>
            </a:rPr>
            <a:t>Attractivité du télétravail</a:t>
          </a:r>
        </a:p>
        <a:p>
          <a:pPr>
            <a:buNone/>
          </a:pPr>
          <a:r>
            <a:rPr lang="fr-FR" sz="1400" dirty="0">
              <a:latin typeface="Comic Sans MS" panose="030F0702030302020204" pitchFamily="66" charset="0"/>
            </a:rPr>
            <a:t>=&gt; attractivité pour le recrutement et la fidélisation</a:t>
          </a:r>
        </a:p>
      </dgm:t>
    </dgm:pt>
    <dgm:pt modelId="{7F22F274-B552-4462-86AB-96D9EBF4B743}" type="parTrans" cxnId="{2EE5577A-0564-4D7C-8C0B-C4FB3F4A6244}">
      <dgm:prSet/>
      <dgm:spPr/>
      <dgm:t>
        <a:bodyPr/>
        <a:lstStyle/>
        <a:p>
          <a:endParaRPr lang="fr-FR"/>
        </a:p>
      </dgm:t>
    </dgm:pt>
    <dgm:pt modelId="{59ACF742-2879-4D53-9E23-47CFA3FDCF16}" type="sibTrans" cxnId="{2EE5577A-0564-4D7C-8C0B-C4FB3F4A6244}">
      <dgm:prSet/>
      <dgm:spPr/>
      <dgm:t>
        <a:bodyPr/>
        <a:lstStyle/>
        <a:p>
          <a:endParaRPr lang="fr-FR"/>
        </a:p>
      </dgm:t>
    </dgm:pt>
    <dgm:pt modelId="{69D2837D-341A-49EF-B709-5A1564899AF8}" type="pres">
      <dgm:prSet presAssocID="{2D733799-0F5E-464F-84D1-CECF31B0FCE5}" presName="Name0" presStyleCnt="0">
        <dgm:presLayoutVars>
          <dgm:chMax val="7"/>
          <dgm:chPref val="7"/>
          <dgm:dir/>
        </dgm:presLayoutVars>
      </dgm:prSet>
      <dgm:spPr/>
    </dgm:pt>
    <dgm:pt modelId="{F79578D9-7F13-4A61-9D21-7B2695FBEBD1}" type="pres">
      <dgm:prSet presAssocID="{2D733799-0F5E-464F-84D1-CECF31B0FCE5}" presName="Name1" presStyleCnt="0"/>
      <dgm:spPr/>
    </dgm:pt>
    <dgm:pt modelId="{2AD1EF47-87BC-4FF1-920B-B37FEECBA2F4}" type="pres">
      <dgm:prSet presAssocID="{2D733799-0F5E-464F-84D1-CECF31B0FCE5}" presName="cycle" presStyleCnt="0"/>
      <dgm:spPr/>
    </dgm:pt>
    <dgm:pt modelId="{049D76DC-0598-4791-AB81-BDB4466147DF}" type="pres">
      <dgm:prSet presAssocID="{2D733799-0F5E-464F-84D1-CECF31B0FCE5}" presName="srcNode" presStyleLbl="node1" presStyleIdx="0" presStyleCnt="5"/>
      <dgm:spPr/>
    </dgm:pt>
    <dgm:pt modelId="{7159CF5C-BB0D-420E-8CDF-1F4BEAEA8F4D}" type="pres">
      <dgm:prSet presAssocID="{2D733799-0F5E-464F-84D1-CECF31B0FCE5}" presName="conn" presStyleLbl="parChTrans1D2" presStyleIdx="0" presStyleCnt="1"/>
      <dgm:spPr/>
    </dgm:pt>
    <dgm:pt modelId="{E2911597-F171-4BE2-9F82-39FF8633D243}" type="pres">
      <dgm:prSet presAssocID="{2D733799-0F5E-464F-84D1-CECF31B0FCE5}" presName="extraNode" presStyleLbl="node1" presStyleIdx="0" presStyleCnt="5"/>
      <dgm:spPr/>
    </dgm:pt>
    <dgm:pt modelId="{29676194-6233-452C-8572-A1197ECAA402}" type="pres">
      <dgm:prSet presAssocID="{2D733799-0F5E-464F-84D1-CECF31B0FCE5}" presName="dstNode" presStyleLbl="node1" presStyleIdx="0" presStyleCnt="5"/>
      <dgm:spPr/>
    </dgm:pt>
    <dgm:pt modelId="{40524119-BFE4-4E96-910E-50011B3D52A2}" type="pres">
      <dgm:prSet presAssocID="{C697854D-5200-4F16-A63D-1B3856968458}" presName="text_1" presStyleLbl="node1" presStyleIdx="0" presStyleCnt="5">
        <dgm:presLayoutVars>
          <dgm:bulletEnabled val="1"/>
        </dgm:presLayoutVars>
      </dgm:prSet>
      <dgm:spPr/>
    </dgm:pt>
    <dgm:pt modelId="{4A26E736-A33F-4882-BD87-3C2368BF27A6}" type="pres">
      <dgm:prSet presAssocID="{C697854D-5200-4F16-A63D-1B3856968458}" presName="accent_1" presStyleCnt="0"/>
      <dgm:spPr/>
    </dgm:pt>
    <dgm:pt modelId="{04C0D129-C3F4-428C-803F-D2C2ECB78450}" type="pres">
      <dgm:prSet presAssocID="{C697854D-5200-4F16-A63D-1B3856968458}" presName="accentRepeatNode" presStyleLbl="solidFgAcc1" presStyleIdx="0" presStyleCnt="5"/>
      <dgm:spPr/>
    </dgm:pt>
    <dgm:pt modelId="{7CAF9D3A-2E7B-48B8-BE30-0C67947CB521}" type="pres">
      <dgm:prSet presAssocID="{7F1FE14B-EBF7-4EC0-9A8C-0E78FF70AA80}" presName="text_2" presStyleLbl="node1" presStyleIdx="1" presStyleCnt="5">
        <dgm:presLayoutVars>
          <dgm:bulletEnabled val="1"/>
        </dgm:presLayoutVars>
      </dgm:prSet>
      <dgm:spPr/>
    </dgm:pt>
    <dgm:pt modelId="{D9060639-517E-48F7-BCDA-157391744465}" type="pres">
      <dgm:prSet presAssocID="{7F1FE14B-EBF7-4EC0-9A8C-0E78FF70AA80}" presName="accent_2" presStyleCnt="0"/>
      <dgm:spPr/>
    </dgm:pt>
    <dgm:pt modelId="{0205E54D-0109-4341-9C9B-DF1D345E3E13}" type="pres">
      <dgm:prSet presAssocID="{7F1FE14B-EBF7-4EC0-9A8C-0E78FF70AA80}" presName="accentRepeatNode" presStyleLbl="solidFgAcc1" presStyleIdx="1" presStyleCnt="5"/>
      <dgm:spPr/>
    </dgm:pt>
    <dgm:pt modelId="{DB83DC7E-6CC8-4CB1-8F4E-977BBAE5A926}" type="pres">
      <dgm:prSet presAssocID="{E4EB593C-05FD-43B1-9493-78E28CED0378}" presName="text_3" presStyleLbl="node1" presStyleIdx="2" presStyleCnt="5">
        <dgm:presLayoutVars>
          <dgm:bulletEnabled val="1"/>
        </dgm:presLayoutVars>
      </dgm:prSet>
      <dgm:spPr/>
    </dgm:pt>
    <dgm:pt modelId="{826FAE8D-36F9-4E17-B54B-140C05B61658}" type="pres">
      <dgm:prSet presAssocID="{E4EB593C-05FD-43B1-9493-78E28CED0378}" presName="accent_3" presStyleCnt="0"/>
      <dgm:spPr/>
    </dgm:pt>
    <dgm:pt modelId="{BAF5B734-77F8-46E0-A753-E1376908B983}" type="pres">
      <dgm:prSet presAssocID="{E4EB593C-05FD-43B1-9493-78E28CED0378}" presName="accentRepeatNode" presStyleLbl="solidFgAcc1" presStyleIdx="2" presStyleCnt="5"/>
      <dgm:spPr/>
    </dgm:pt>
    <dgm:pt modelId="{A9FAA160-D42B-495E-BA12-54943C9B2389}" type="pres">
      <dgm:prSet presAssocID="{351C8546-F73D-476F-805E-9ED0E6C9A45B}" presName="text_4" presStyleLbl="node1" presStyleIdx="3" presStyleCnt="5">
        <dgm:presLayoutVars>
          <dgm:bulletEnabled val="1"/>
        </dgm:presLayoutVars>
      </dgm:prSet>
      <dgm:spPr/>
    </dgm:pt>
    <dgm:pt modelId="{C42A3CAF-DBA6-4311-8316-72596A4914CD}" type="pres">
      <dgm:prSet presAssocID="{351C8546-F73D-476F-805E-9ED0E6C9A45B}" presName="accent_4" presStyleCnt="0"/>
      <dgm:spPr/>
    </dgm:pt>
    <dgm:pt modelId="{F89537A6-3109-40AB-BFC2-84B41FD152EE}" type="pres">
      <dgm:prSet presAssocID="{351C8546-F73D-476F-805E-9ED0E6C9A45B}" presName="accentRepeatNode" presStyleLbl="solidFgAcc1" presStyleIdx="3" presStyleCnt="5"/>
      <dgm:spPr/>
    </dgm:pt>
    <dgm:pt modelId="{BC538CE2-C621-4399-8C69-48CCB5B28216}" type="pres">
      <dgm:prSet presAssocID="{443FBE78-E07E-43DE-BC04-A621BCEC5E1C}" presName="text_5" presStyleLbl="node1" presStyleIdx="4" presStyleCnt="5" custLinFactNeighborX="9337" custLinFactNeighborY="-12646">
        <dgm:presLayoutVars>
          <dgm:bulletEnabled val="1"/>
        </dgm:presLayoutVars>
      </dgm:prSet>
      <dgm:spPr/>
    </dgm:pt>
    <dgm:pt modelId="{E905F4AA-E1EA-47EE-8581-B66A4EA43655}" type="pres">
      <dgm:prSet presAssocID="{443FBE78-E07E-43DE-BC04-A621BCEC5E1C}" presName="accent_5" presStyleCnt="0"/>
      <dgm:spPr/>
    </dgm:pt>
    <dgm:pt modelId="{47E98748-859B-4F0E-84C6-A11CA3399393}" type="pres">
      <dgm:prSet presAssocID="{443FBE78-E07E-43DE-BC04-A621BCEC5E1C}" presName="accentRepeatNode" presStyleLbl="solidFgAcc1" presStyleIdx="4" presStyleCnt="5"/>
      <dgm:spPr/>
    </dgm:pt>
  </dgm:ptLst>
  <dgm:cxnLst>
    <dgm:cxn modelId="{4253781F-C648-4159-A99F-E53E3143D49C}" type="presOf" srcId="{C697854D-5200-4F16-A63D-1B3856968458}" destId="{40524119-BFE4-4E96-910E-50011B3D52A2}" srcOrd="0" destOrd="0" presId="urn:microsoft.com/office/officeart/2008/layout/VerticalCurvedList"/>
    <dgm:cxn modelId="{70B38879-8CE8-4844-BFA9-C85F9229C6D1}" type="presOf" srcId="{E4EB593C-05FD-43B1-9493-78E28CED0378}" destId="{DB83DC7E-6CC8-4CB1-8F4E-977BBAE5A926}" srcOrd="0" destOrd="0" presId="urn:microsoft.com/office/officeart/2008/layout/VerticalCurvedList"/>
    <dgm:cxn modelId="{2EE5577A-0564-4D7C-8C0B-C4FB3F4A6244}" srcId="{2D733799-0F5E-464F-84D1-CECF31B0FCE5}" destId="{443FBE78-E07E-43DE-BC04-A621BCEC5E1C}" srcOrd="4" destOrd="0" parTransId="{7F22F274-B552-4462-86AB-96D9EBF4B743}" sibTransId="{59ACF742-2879-4D53-9E23-47CFA3FDCF16}"/>
    <dgm:cxn modelId="{8ED0139B-EE73-416A-B922-0B494391E479}" srcId="{2D733799-0F5E-464F-84D1-CECF31B0FCE5}" destId="{C697854D-5200-4F16-A63D-1B3856968458}" srcOrd="0" destOrd="0" parTransId="{14ED0263-5BE2-4E17-9B60-6A8413B4160B}" sibTransId="{9833B131-61E3-4ED7-814E-FA35151FA472}"/>
    <dgm:cxn modelId="{77F1C59F-ECAA-49E1-9DB3-14C24C75B533}" srcId="{2D733799-0F5E-464F-84D1-CECF31B0FCE5}" destId="{351C8546-F73D-476F-805E-9ED0E6C9A45B}" srcOrd="3" destOrd="0" parTransId="{791A1CC3-D952-4E40-9FE5-EC3D02C29E49}" sibTransId="{9764CECA-50FD-4D7E-81CF-5DAA09028E52}"/>
    <dgm:cxn modelId="{BA9B94D3-85E2-4A39-80CB-ED0B36423EBC}" srcId="{2D733799-0F5E-464F-84D1-CECF31B0FCE5}" destId="{7F1FE14B-EBF7-4EC0-9A8C-0E78FF70AA80}" srcOrd="1" destOrd="0" parTransId="{9F9425DF-CE81-4A52-A4D2-FC6CA4FB4F59}" sibTransId="{E432E19C-3B59-4FA9-835D-9A271839EB25}"/>
    <dgm:cxn modelId="{F20639DB-9BA0-41CA-9A5D-4D9B532434FA}" type="presOf" srcId="{351C8546-F73D-476F-805E-9ED0E6C9A45B}" destId="{A9FAA160-D42B-495E-BA12-54943C9B2389}" srcOrd="0" destOrd="0" presId="urn:microsoft.com/office/officeart/2008/layout/VerticalCurvedList"/>
    <dgm:cxn modelId="{DCEA39DF-9D7D-4A13-8E72-44868972F7BE}" type="presOf" srcId="{9833B131-61E3-4ED7-814E-FA35151FA472}" destId="{7159CF5C-BB0D-420E-8CDF-1F4BEAEA8F4D}" srcOrd="0" destOrd="0" presId="urn:microsoft.com/office/officeart/2008/layout/VerticalCurvedList"/>
    <dgm:cxn modelId="{DF8990E5-5BB1-4536-A560-8E3E249A7DD8}" type="presOf" srcId="{7F1FE14B-EBF7-4EC0-9A8C-0E78FF70AA80}" destId="{7CAF9D3A-2E7B-48B8-BE30-0C67947CB521}" srcOrd="0" destOrd="0" presId="urn:microsoft.com/office/officeart/2008/layout/VerticalCurvedList"/>
    <dgm:cxn modelId="{5C0DA2E6-C00A-4C25-831B-93D9C8E49B9B}" type="presOf" srcId="{443FBE78-E07E-43DE-BC04-A621BCEC5E1C}" destId="{BC538CE2-C621-4399-8C69-48CCB5B28216}" srcOrd="0" destOrd="0" presId="urn:microsoft.com/office/officeart/2008/layout/VerticalCurvedList"/>
    <dgm:cxn modelId="{0CE976F2-1351-4E33-8ABD-0179DF58808F}" type="presOf" srcId="{2D733799-0F5E-464F-84D1-CECF31B0FCE5}" destId="{69D2837D-341A-49EF-B709-5A1564899AF8}" srcOrd="0" destOrd="0" presId="urn:microsoft.com/office/officeart/2008/layout/VerticalCurvedList"/>
    <dgm:cxn modelId="{E2A3E9FE-561C-4172-8DB4-36DE0F2063F4}" srcId="{2D733799-0F5E-464F-84D1-CECF31B0FCE5}" destId="{E4EB593C-05FD-43B1-9493-78E28CED0378}" srcOrd="2" destOrd="0" parTransId="{11535FD1-9CCD-4B10-AF37-EA8BEF3B1CB8}" sibTransId="{50834506-995F-4EB2-A93E-5D08BA7F561A}"/>
    <dgm:cxn modelId="{875257C6-FB39-434A-A0EB-99CBFB986535}" type="presParOf" srcId="{69D2837D-341A-49EF-B709-5A1564899AF8}" destId="{F79578D9-7F13-4A61-9D21-7B2695FBEBD1}" srcOrd="0" destOrd="0" presId="urn:microsoft.com/office/officeart/2008/layout/VerticalCurvedList"/>
    <dgm:cxn modelId="{8D686B1E-592E-43BE-94E3-43594B7CF5EE}" type="presParOf" srcId="{F79578D9-7F13-4A61-9D21-7B2695FBEBD1}" destId="{2AD1EF47-87BC-4FF1-920B-B37FEECBA2F4}" srcOrd="0" destOrd="0" presId="urn:microsoft.com/office/officeart/2008/layout/VerticalCurvedList"/>
    <dgm:cxn modelId="{3C9CBA88-35B8-4842-AC67-428EDD032E3A}" type="presParOf" srcId="{2AD1EF47-87BC-4FF1-920B-B37FEECBA2F4}" destId="{049D76DC-0598-4791-AB81-BDB4466147DF}" srcOrd="0" destOrd="0" presId="urn:microsoft.com/office/officeart/2008/layout/VerticalCurvedList"/>
    <dgm:cxn modelId="{683CDEAB-F078-4A00-9DC6-9BE6EF8AAE8D}" type="presParOf" srcId="{2AD1EF47-87BC-4FF1-920B-B37FEECBA2F4}" destId="{7159CF5C-BB0D-420E-8CDF-1F4BEAEA8F4D}" srcOrd="1" destOrd="0" presId="urn:microsoft.com/office/officeart/2008/layout/VerticalCurvedList"/>
    <dgm:cxn modelId="{E01B11EE-6379-44EB-B5E2-73B4297D9B1F}" type="presParOf" srcId="{2AD1EF47-87BC-4FF1-920B-B37FEECBA2F4}" destId="{E2911597-F171-4BE2-9F82-39FF8633D243}" srcOrd="2" destOrd="0" presId="urn:microsoft.com/office/officeart/2008/layout/VerticalCurvedList"/>
    <dgm:cxn modelId="{FEDBF386-3C73-40D3-ABEE-7F1A601E9768}" type="presParOf" srcId="{2AD1EF47-87BC-4FF1-920B-B37FEECBA2F4}" destId="{29676194-6233-452C-8572-A1197ECAA402}" srcOrd="3" destOrd="0" presId="urn:microsoft.com/office/officeart/2008/layout/VerticalCurvedList"/>
    <dgm:cxn modelId="{1EFB31C3-156A-40DC-A935-618687C2C44D}" type="presParOf" srcId="{F79578D9-7F13-4A61-9D21-7B2695FBEBD1}" destId="{40524119-BFE4-4E96-910E-50011B3D52A2}" srcOrd="1" destOrd="0" presId="urn:microsoft.com/office/officeart/2008/layout/VerticalCurvedList"/>
    <dgm:cxn modelId="{E678E9C0-70C4-4E7F-8765-A7714828AD19}" type="presParOf" srcId="{F79578D9-7F13-4A61-9D21-7B2695FBEBD1}" destId="{4A26E736-A33F-4882-BD87-3C2368BF27A6}" srcOrd="2" destOrd="0" presId="urn:microsoft.com/office/officeart/2008/layout/VerticalCurvedList"/>
    <dgm:cxn modelId="{2E17E0BD-E10F-42FB-9F3E-697EAF020B26}" type="presParOf" srcId="{4A26E736-A33F-4882-BD87-3C2368BF27A6}" destId="{04C0D129-C3F4-428C-803F-D2C2ECB78450}" srcOrd="0" destOrd="0" presId="urn:microsoft.com/office/officeart/2008/layout/VerticalCurvedList"/>
    <dgm:cxn modelId="{B569C2DC-3571-4AF0-B064-177E7DF20102}" type="presParOf" srcId="{F79578D9-7F13-4A61-9D21-7B2695FBEBD1}" destId="{7CAF9D3A-2E7B-48B8-BE30-0C67947CB521}" srcOrd="3" destOrd="0" presId="urn:microsoft.com/office/officeart/2008/layout/VerticalCurvedList"/>
    <dgm:cxn modelId="{CE4998A2-F60E-4DBB-8C88-2CB37763FD61}" type="presParOf" srcId="{F79578D9-7F13-4A61-9D21-7B2695FBEBD1}" destId="{D9060639-517E-48F7-BCDA-157391744465}" srcOrd="4" destOrd="0" presId="urn:microsoft.com/office/officeart/2008/layout/VerticalCurvedList"/>
    <dgm:cxn modelId="{744466C9-A7B5-43EF-9C2A-BF7CE204058A}" type="presParOf" srcId="{D9060639-517E-48F7-BCDA-157391744465}" destId="{0205E54D-0109-4341-9C9B-DF1D345E3E13}" srcOrd="0" destOrd="0" presId="urn:microsoft.com/office/officeart/2008/layout/VerticalCurvedList"/>
    <dgm:cxn modelId="{E985C85B-6FC9-4D8E-9915-ACEF5B858DEF}" type="presParOf" srcId="{F79578D9-7F13-4A61-9D21-7B2695FBEBD1}" destId="{DB83DC7E-6CC8-4CB1-8F4E-977BBAE5A926}" srcOrd="5" destOrd="0" presId="urn:microsoft.com/office/officeart/2008/layout/VerticalCurvedList"/>
    <dgm:cxn modelId="{B9A9100A-59CD-4AD3-98AA-D583EE0ABA65}" type="presParOf" srcId="{F79578D9-7F13-4A61-9D21-7B2695FBEBD1}" destId="{826FAE8D-36F9-4E17-B54B-140C05B61658}" srcOrd="6" destOrd="0" presId="urn:microsoft.com/office/officeart/2008/layout/VerticalCurvedList"/>
    <dgm:cxn modelId="{FD113C57-96EF-4A2B-A0D3-3A45615E30E4}" type="presParOf" srcId="{826FAE8D-36F9-4E17-B54B-140C05B61658}" destId="{BAF5B734-77F8-46E0-A753-E1376908B983}" srcOrd="0" destOrd="0" presId="urn:microsoft.com/office/officeart/2008/layout/VerticalCurvedList"/>
    <dgm:cxn modelId="{DC96E721-C0E2-4D24-8419-088C4CEE1FF8}" type="presParOf" srcId="{F79578D9-7F13-4A61-9D21-7B2695FBEBD1}" destId="{A9FAA160-D42B-495E-BA12-54943C9B2389}" srcOrd="7" destOrd="0" presId="urn:microsoft.com/office/officeart/2008/layout/VerticalCurvedList"/>
    <dgm:cxn modelId="{3F43010F-352D-4BD8-B4FC-6EF89DED6CB6}" type="presParOf" srcId="{F79578D9-7F13-4A61-9D21-7B2695FBEBD1}" destId="{C42A3CAF-DBA6-4311-8316-72596A4914CD}" srcOrd="8" destOrd="0" presId="urn:microsoft.com/office/officeart/2008/layout/VerticalCurvedList"/>
    <dgm:cxn modelId="{C801BA43-F6BB-4321-BADE-CB33191FA2F9}" type="presParOf" srcId="{C42A3CAF-DBA6-4311-8316-72596A4914CD}" destId="{F89537A6-3109-40AB-BFC2-84B41FD152EE}" srcOrd="0" destOrd="0" presId="urn:microsoft.com/office/officeart/2008/layout/VerticalCurvedList"/>
    <dgm:cxn modelId="{C5223911-015E-4C6A-9EAC-DC0B871FF248}" type="presParOf" srcId="{F79578D9-7F13-4A61-9D21-7B2695FBEBD1}" destId="{BC538CE2-C621-4399-8C69-48CCB5B28216}" srcOrd="9" destOrd="0" presId="urn:microsoft.com/office/officeart/2008/layout/VerticalCurvedList"/>
    <dgm:cxn modelId="{67E0DB2B-4FF4-4D58-8478-9BBCF781CD68}" type="presParOf" srcId="{F79578D9-7F13-4A61-9D21-7B2695FBEBD1}" destId="{E905F4AA-E1EA-47EE-8581-B66A4EA43655}" srcOrd="10" destOrd="0" presId="urn:microsoft.com/office/officeart/2008/layout/VerticalCurvedList"/>
    <dgm:cxn modelId="{715E76A9-DAB3-426F-A95A-DB443E78161A}" type="presParOf" srcId="{E905F4AA-E1EA-47EE-8581-B66A4EA43655}" destId="{47E98748-859B-4F0E-84C6-A11CA339939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1A392-2622-429E-B665-CD1F8FFEB758}">
      <dsp:nvSpPr>
        <dsp:cNvPr id="0" name=""/>
        <dsp:cNvSpPr/>
      </dsp:nvSpPr>
      <dsp:spPr>
        <a:xfrm rot="10800000">
          <a:off x="1430096" y="331"/>
          <a:ext cx="4831882" cy="852174"/>
        </a:xfrm>
        <a:prstGeom prst="homePlate">
          <a:avLst/>
        </a:prstGeom>
        <a:solidFill>
          <a:schemeClr val="bg1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5785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 dirty="0">
              <a:solidFill>
                <a:srgbClr val="FF0000"/>
              </a:solidFill>
              <a:latin typeface="Comic Sans MS" panose="030F0702030302020204" pitchFamily="66" charset="0"/>
            </a:rPr>
            <a:t>Introduction</a:t>
          </a:r>
        </a:p>
      </dsp:txBody>
      <dsp:txXfrm rot="10800000">
        <a:off x="1643139" y="331"/>
        <a:ext cx="4618839" cy="852174"/>
      </dsp:txXfrm>
    </dsp:sp>
    <dsp:sp modelId="{B2F167E5-6C16-4B28-9E9A-CB9D9ABC1CA2}">
      <dsp:nvSpPr>
        <dsp:cNvPr id="0" name=""/>
        <dsp:cNvSpPr/>
      </dsp:nvSpPr>
      <dsp:spPr>
        <a:xfrm>
          <a:off x="1004009" y="331"/>
          <a:ext cx="852174" cy="852174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A465AF-20F0-466A-B127-120D01BB6AF3}">
      <dsp:nvSpPr>
        <dsp:cNvPr id="0" name=""/>
        <dsp:cNvSpPr/>
      </dsp:nvSpPr>
      <dsp:spPr>
        <a:xfrm rot="10800000">
          <a:off x="1487209" y="1088062"/>
          <a:ext cx="4831882" cy="852174"/>
        </a:xfrm>
        <a:prstGeom prst="homePlate">
          <a:avLst/>
        </a:prstGeom>
        <a:solidFill>
          <a:schemeClr val="bg1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5785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b="1" kern="1200" dirty="0">
              <a:solidFill>
                <a:srgbClr val="FF0000"/>
              </a:solidFill>
              <a:latin typeface="Comic Sans MS" panose="030F0702030302020204" pitchFamily="66" charset="0"/>
            </a:rPr>
            <a:t>I/ Le CDD</a:t>
          </a:r>
        </a:p>
      </dsp:txBody>
      <dsp:txXfrm rot="10800000">
        <a:off x="1700252" y="1088062"/>
        <a:ext cx="4618839" cy="852174"/>
      </dsp:txXfrm>
    </dsp:sp>
    <dsp:sp modelId="{2C835E3C-24B3-4C79-A6D7-81B04B102617}">
      <dsp:nvSpPr>
        <dsp:cNvPr id="0" name=""/>
        <dsp:cNvSpPr/>
      </dsp:nvSpPr>
      <dsp:spPr>
        <a:xfrm>
          <a:off x="1004009" y="1106887"/>
          <a:ext cx="852174" cy="85217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9C6113-3B53-47E2-86D8-9C051A43828A}">
      <dsp:nvSpPr>
        <dsp:cNvPr id="0" name=""/>
        <dsp:cNvSpPr/>
      </dsp:nvSpPr>
      <dsp:spPr>
        <a:xfrm rot="10800000">
          <a:off x="1430096" y="2213442"/>
          <a:ext cx="4831882" cy="852174"/>
        </a:xfrm>
        <a:prstGeom prst="homePlate">
          <a:avLst/>
        </a:prstGeom>
        <a:solidFill>
          <a:schemeClr val="bg1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5785" tIns="106680" rIns="199136" bIns="10668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rgbClr val="FF0000"/>
              </a:solidFill>
              <a:latin typeface="Comic Sans MS" panose="030F0702030302020204" pitchFamily="66" charset="0"/>
              <a:ea typeface="+mn-ea"/>
              <a:cs typeface="+mn-cs"/>
            </a:rPr>
            <a:t>II/ Le temps partiel </a:t>
          </a:r>
        </a:p>
      </dsp:txBody>
      <dsp:txXfrm rot="10800000">
        <a:off x="1643139" y="2213442"/>
        <a:ext cx="4618839" cy="852174"/>
      </dsp:txXfrm>
    </dsp:sp>
    <dsp:sp modelId="{C48EA391-B018-4550-AC8A-72791B6C8A60}">
      <dsp:nvSpPr>
        <dsp:cNvPr id="0" name=""/>
        <dsp:cNvSpPr/>
      </dsp:nvSpPr>
      <dsp:spPr>
        <a:xfrm>
          <a:off x="1004009" y="2213442"/>
          <a:ext cx="852174" cy="85217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9DEEE-B69B-4EE6-A2A6-6E4BDFDCF3B0}">
      <dsp:nvSpPr>
        <dsp:cNvPr id="0" name=""/>
        <dsp:cNvSpPr/>
      </dsp:nvSpPr>
      <dsp:spPr>
        <a:xfrm rot="10800000">
          <a:off x="1430096" y="3319998"/>
          <a:ext cx="4831882" cy="852174"/>
        </a:xfrm>
        <a:prstGeom prst="homePlate">
          <a:avLst/>
        </a:prstGeom>
        <a:solidFill>
          <a:schemeClr val="bg1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5785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rgbClr val="FF0000"/>
              </a:solidFill>
              <a:latin typeface="Comic Sans MS" panose="030F0702030302020204" pitchFamily="66" charset="0"/>
              <a:ea typeface="+mn-ea"/>
              <a:cs typeface="+mn-cs"/>
            </a:rPr>
            <a:t>III/ Le télétravail </a:t>
          </a:r>
        </a:p>
      </dsp:txBody>
      <dsp:txXfrm rot="10800000">
        <a:off x="1643139" y="3319998"/>
        <a:ext cx="4618839" cy="852174"/>
      </dsp:txXfrm>
    </dsp:sp>
    <dsp:sp modelId="{A3B961B5-E25D-4AC4-B9F0-695AF876C99A}">
      <dsp:nvSpPr>
        <dsp:cNvPr id="0" name=""/>
        <dsp:cNvSpPr/>
      </dsp:nvSpPr>
      <dsp:spPr>
        <a:xfrm>
          <a:off x="1004009" y="3319998"/>
          <a:ext cx="852174" cy="85217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CA7C5-84BD-404D-88FF-2A422B75BA64}">
      <dsp:nvSpPr>
        <dsp:cNvPr id="0" name=""/>
        <dsp:cNvSpPr/>
      </dsp:nvSpPr>
      <dsp:spPr>
        <a:xfrm>
          <a:off x="3843040" y="-110241"/>
          <a:ext cx="2104852" cy="933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bg1"/>
              </a:solidFill>
              <a:latin typeface="Comic Sans MS"/>
            </a:rPr>
            <a:t>Reprise du droit applicable en matière de durée de travail </a:t>
          </a:r>
          <a:endParaRPr lang="fr-FR" sz="1400" b="1" kern="1200" dirty="0">
            <a:solidFill>
              <a:schemeClr val="bg1"/>
            </a:solidFill>
          </a:endParaRPr>
        </a:p>
      </dsp:txBody>
      <dsp:txXfrm>
        <a:off x="3888623" y="-64658"/>
        <a:ext cx="2013686" cy="842600"/>
      </dsp:txXfrm>
    </dsp:sp>
    <dsp:sp modelId="{59C79E90-2780-4EBE-8745-440B51E147F6}">
      <dsp:nvSpPr>
        <dsp:cNvPr id="0" name=""/>
        <dsp:cNvSpPr/>
      </dsp:nvSpPr>
      <dsp:spPr>
        <a:xfrm>
          <a:off x="3352219" y="356641"/>
          <a:ext cx="3086495" cy="3086495"/>
        </a:xfrm>
        <a:custGeom>
          <a:avLst/>
          <a:gdLst/>
          <a:ahLst/>
          <a:cxnLst/>
          <a:rect l="0" t="0" r="0" b="0"/>
          <a:pathLst>
            <a:path>
              <a:moveTo>
                <a:pt x="2601387" y="419880"/>
              </a:moveTo>
              <a:arcTo wR="1543247" hR="1543247" stAng="18797243" swAng="1728726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2A4C52-37A6-4760-8D5E-859AC66E2F3E}">
      <dsp:nvSpPr>
        <dsp:cNvPr id="0" name=""/>
        <dsp:cNvSpPr/>
      </dsp:nvSpPr>
      <dsp:spPr>
        <a:xfrm>
          <a:off x="5186763" y="1433006"/>
          <a:ext cx="2503901" cy="933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bg1"/>
              </a:solidFill>
              <a:latin typeface="Comic Sans MS"/>
            </a:rPr>
            <a:t>Contrôle de la durée du travail </a:t>
          </a:r>
          <a:r>
            <a:rPr lang="fr-FR" sz="1400" b="0" kern="1200" dirty="0">
              <a:solidFill>
                <a:schemeClr val="bg1"/>
              </a:solidFill>
              <a:latin typeface="Comic Sans MS"/>
            </a:rPr>
            <a:t>par l'employeur</a:t>
          </a:r>
          <a:endParaRPr lang="fr-FR" sz="1400" kern="1200" dirty="0">
            <a:solidFill>
              <a:schemeClr val="bg1"/>
            </a:solidFill>
          </a:endParaRPr>
        </a:p>
      </dsp:txBody>
      <dsp:txXfrm>
        <a:off x="5232346" y="1478589"/>
        <a:ext cx="2412735" cy="842600"/>
      </dsp:txXfrm>
    </dsp:sp>
    <dsp:sp modelId="{505C8629-4AFE-4332-A0B2-2DB82FCABBD4}">
      <dsp:nvSpPr>
        <dsp:cNvPr id="0" name=""/>
        <dsp:cNvSpPr/>
      </dsp:nvSpPr>
      <dsp:spPr>
        <a:xfrm>
          <a:off x="3352219" y="356641"/>
          <a:ext cx="3086495" cy="3086495"/>
        </a:xfrm>
        <a:custGeom>
          <a:avLst/>
          <a:gdLst/>
          <a:ahLst/>
          <a:cxnLst/>
          <a:rect l="0" t="0" r="0" b="0"/>
          <a:pathLst>
            <a:path>
              <a:moveTo>
                <a:pt x="3010987" y="2020064"/>
              </a:moveTo>
              <a:arcTo wR="1543247" hR="1543247" stAng="1079829" swAng="2324293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439AD-6C63-44C8-B5F2-82B71304804E}">
      <dsp:nvSpPr>
        <dsp:cNvPr id="0" name=""/>
        <dsp:cNvSpPr/>
      </dsp:nvSpPr>
      <dsp:spPr>
        <a:xfrm>
          <a:off x="4057727" y="2753307"/>
          <a:ext cx="1675478" cy="13796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bg1"/>
              </a:solidFill>
              <a:latin typeface="Comic Sans MS"/>
            </a:rPr>
            <a:t>Détermination des plages horaires </a:t>
          </a:r>
          <a:r>
            <a:rPr lang="fr-FR" sz="1400" b="0" kern="1200" dirty="0">
              <a:solidFill>
                <a:schemeClr val="bg1"/>
              </a:solidFill>
              <a:latin typeface="Comic Sans MS"/>
            </a:rPr>
            <a:t>quelle que soit la forme du télétravail</a:t>
          </a:r>
          <a:endParaRPr lang="fr-FR" sz="1400" kern="1200" dirty="0">
            <a:solidFill>
              <a:schemeClr val="bg1"/>
            </a:solidFill>
          </a:endParaRPr>
        </a:p>
      </dsp:txBody>
      <dsp:txXfrm>
        <a:off x="4125076" y="2820656"/>
        <a:ext cx="1540780" cy="1244960"/>
      </dsp:txXfrm>
    </dsp:sp>
    <dsp:sp modelId="{D1F70591-C8CC-447D-9DAF-C8F02D06491C}">
      <dsp:nvSpPr>
        <dsp:cNvPr id="0" name=""/>
        <dsp:cNvSpPr/>
      </dsp:nvSpPr>
      <dsp:spPr>
        <a:xfrm>
          <a:off x="3352219" y="356641"/>
          <a:ext cx="3086495" cy="3086495"/>
        </a:xfrm>
        <a:custGeom>
          <a:avLst/>
          <a:gdLst/>
          <a:ahLst/>
          <a:cxnLst/>
          <a:rect l="0" t="0" r="0" b="0"/>
          <a:pathLst>
            <a:path>
              <a:moveTo>
                <a:pt x="696765" y="2833627"/>
              </a:moveTo>
              <a:arcTo wR="1543247" hR="1543247" stAng="7395879" swAng="2324293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A2765-7A9C-48C5-A5A2-1F076C66DE41}">
      <dsp:nvSpPr>
        <dsp:cNvPr id="0" name=""/>
        <dsp:cNvSpPr/>
      </dsp:nvSpPr>
      <dsp:spPr>
        <a:xfrm>
          <a:off x="2367734" y="1433006"/>
          <a:ext cx="1968968" cy="933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bg1"/>
              </a:solidFill>
              <a:latin typeface="Comic Sans MS"/>
            </a:rPr>
            <a:t>Droit à la déconnexion</a:t>
          </a:r>
          <a:endParaRPr lang="fr-FR" sz="1800" kern="1200" dirty="0">
            <a:solidFill>
              <a:schemeClr val="bg1"/>
            </a:solidFill>
          </a:endParaRPr>
        </a:p>
      </dsp:txBody>
      <dsp:txXfrm>
        <a:off x="2413317" y="1478589"/>
        <a:ext cx="1877802" cy="842600"/>
      </dsp:txXfrm>
    </dsp:sp>
    <dsp:sp modelId="{104842E5-7058-45FA-8B6D-2705E796E99E}">
      <dsp:nvSpPr>
        <dsp:cNvPr id="0" name=""/>
        <dsp:cNvSpPr/>
      </dsp:nvSpPr>
      <dsp:spPr>
        <a:xfrm>
          <a:off x="3352219" y="356641"/>
          <a:ext cx="3086495" cy="3086495"/>
        </a:xfrm>
        <a:custGeom>
          <a:avLst/>
          <a:gdLst/>
          <a:ahLst/>
          <a:cxnLst/>
          <a:rect l="0" t="0" r="0" b="0"/>
          <a:pathLst>
            <a:path>
              <a:moveTo>
                <a:pt x="74706" y="1068906"/>
              </a:moveTo>
              <a:arcTo wR="1543247" hR="1543247" stAng="11874031" swAng="1728726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0CE38-56EF-4DCF-9260-1A940D3F6592}">
      <dsp:nvSpPr>
        <dsp:cNvPr id="0" name=""/>
        <dsp:cNvSpPr/>
      </dsp:nvSpPr>
      <dsp:spPr>
        <a:xfrm>
          <a:off x="865410" y="2709"/>
          <a:ext cx="2182375" cy="1091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prstClr val="white"/>
              </a:solidFill>
              <a:latin typeface="Comic Sans MS" panose="030F0702030302020204" pitchFamily="66" charset="0"/>
              <a:ea typeface="+mn-ea"/>
              <a:cs typeface="+mn-cs"/>
            </a:rPr>
            <a:t>Obligations</a:t>
          </a:r>
          <a:r>
            <a:rPr lang="fr-FR" sz="2800" kern="1200" dirty="0"/>
            <a:t> </a:t>
          </a:r>
        </a:p>
      </dsp:txBody>
      <dsp:txXfrm>
        <a:off x="897370" y="34669"/>
        <a:ext cx="2118455" cy="1027267"/>
      </dsp:txXfrm>
    </dsp:sp>
    <dsp:sp modelId="{5E5C7C2A-2508-4531-8841-FB3EDB0A3E73}">
      <dsp:nvSpPr>
        <dsp:cNvPr id="0" name=""/>
        <dsp:cNvSpPr/>
      </dsp:nvSpPr>
      <dsp:spPr>
        <a:xfrm>
          <a:off x="1083648" y="1093897"/>
          <a:ext cx="218237" cy="818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8390"/>
              </a:lnTo>
              <a:lnTo>
                <a:pt x="218237" y="81839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D9551-9FE7-43C7-9D3A-2CC7C5A4FA33}">
      <dsp:nvSpPr>
        <dsp:cNvPr id="0" name=""/>
        <dsp:cNvSpPr/>
      </dsp:nvSpPr>
      <dsp:spPr>
        <a:xfrm>
          <a:off x="1301885" y="1366694"/>
          <a:ext cx="1745900" cy="1091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L’employeur doit prendre les mesures nécessaires pour assurer la protection des données personnelles du salarié en télétravail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 et celles traitées par le salarié à des fins professionnelles.</a:t>
          </a:r>
        </a:p>
      </dsp:txBody>
      <dsp:txXfrm>
        <a:off x="1333845" y="1398654"/>
        <a:ext cx="1681980" cy="1027267"/>
      </dsp:txXfrm>
    </dsp:sp>
    <dsp:sp modelId="{220A6377-1483-431F-9800-35997F9900B0}">
      <dsp:nvSpPr>
        <dsp:cNvPr id="0" name=""/>
        <dsp:cNvSpPr/>
      </dsp:nvSpPr>
      <dsp:spPr>
        <a:xfrm>
          <a:off x="1083648" y="1093897"/>
          <a:ext cx="218237" cy="2182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2375"/>
              </a:lnTo>
              <a:lnTo>
                <a:pt x="218237" y="218237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252F1-DD58-41DD-A57E-7E80DF1AFABF}">
      <dsp:nvSpPr>
        <dsp:cNvPr id="0" name=""/>
        <dsp:cNvSpPr/>
      </dsp:nvSpPr>
      <dsp:spPr>
        <a:xfrm>
          <a:off x="1301885" y="2730678"/>
          <a:ext cx="1745900" cy="1091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Information sur les dispositions légales et les règles propres à l'entreprise relatives à la protection de ces données et à leur confidentialité. </a:t>
          </a:r>
        </a:p>
      </dsp:txBody>
      <dsp:txXfrm>
        <a:off x="1333845" y="2762638"/>
        <a:ext cx="1681980" cy="1027267"/>
      </dsp:txXfrm>
    </dsp:sp>
    <dsp:sp modelId="{CA819254-950E-4629-A31F-76A4620B8B8D}">
      <dsp:nvSpPr>
        <dsp:cNvPr id="0" name=""/>
        <dsp:cNvSpPr/>
      </dsp:nvSpPr>
      <dsp:spPr>
        <a:xfrm>
          <a:off x="3593380" y="2709"/>
          <a:ext cx="2182375" cy="1091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b="1" kern="1200" dirty="0">
              <a:latin typeface="Comic Sans MS" panose="030F0702030302020204" pitchFamily="66" charset="0"/>
            </a:rPr>
            <a:t>Bonnes pratiques</a:t>
          </a:r>
        </a:p>
      </dsp:txBody>
      <dsp:txXfrm>
        <a:off x="3625340" y="34669"/>
        <a:ext cx="2118455" cy="1027267"/>
      </dsp:txXfrm>
    </dsp:sp>
    <dsp:sp modelId="{C3D2E8B4-BE54-4CE6-B5E9-74CC5189B7B2}">
      <dsp:nvSpPr>
        <dsp:cNvPr id="0" name=""/>
        <dsp:cNvSpPr/>
      </dsp:nvSpPr>
      <dsp:spPr>
        <a:xfrm>
          <a:off x="3811618" y="1093897"/>
          <a:ext cx="218237" cy="818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8390"/>
              </a:lnTo>
              <a:lnTo>
                <a:pt x="218237" y="81839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101EF-7EE8-490F-AA2E-7D58EE003108}">
      <dsp:nvSpPr>
        <dsp:cNvPr id="0" name=""/>
        <dsp:cNvSpPr/>
      </dsp:nvSpPr>
      <dsp:spPr>
        <a:xfrm>
          <a:off x="4029855" y="1366694"/>
          <a:ext cx="1745900" cy="1091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établissement de consignes minimales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liste d'outils de communication et de travail collaboratif garantissant la confidentialité des échanges et des données partagées </a:t>
          </a:r>
        </a:p>
      </dsp:txBody>
      <dsp:txXfrm>
        <a:off x="4061815" y="1398654"/>
        <a:ext cx="1681980" cy="1027267"/>
      </dsp:txXfrm>
    </dsp:sp>
    <dsp:sp modelId="{82FA0506-140C-4198-A2A6-F6F89E3FF3F2}">
      <dsp:nvSpPr>
        <dsp:cNvPr id="0" name=""/>
        <dsp:cNvSpPr/>
      </dsp:nvSpPr>
      <dsp:spPr>
        <a:xfrm>
          <a:off x="3811618" y="1093897"/>
          <a:ext cx="218237" cy="2182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2375"/>
              </a:lnTo>
              <a:lnTo>
                <a:pt x="218237" y="218237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F0DC1B-1FDE-4419-88A3-E86BD344CFFD}">
      <dsp:nvSpPr>
        <dsp:cNvPr id="0" name=""/>
        <dsp:cNvSpPr/>
      </dsp:nvSpPr>
      <dsp:spPr>
        <a:xfrm>
          <a:off x="4029855" y="2730678"/>
          <a:ext cx="1745900" cy="1091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protocoles garantissant la confidentialité et l'authentification du serveur destinataire </a:t>
          </a:r>
        </a:p>
      </dsp:txBody>
      <dsp:txXfrm>
        <a:off x="4061815" y="2762638"/>
        <a:ext cx="1681980" cy="102726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C412A-82E6-42E8-9A23-BDA9F4B97C13}">
      <dsp:nvSpPr>
        <dsp:cNvPr id="0" name=""/>
        <dsp:cNvSpPr/>
      </dsp:nvSpPr>
      <dsp:spPr>
        <a:xfrm>
          <a:off x="3912" y="425134"/>
          <a:ext cx="1936679" cy="1162007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Comic Sans MS" panose="030F0702030302020204" pitchFamily="66" charset="0"/>
            </a:rPr>
            <a:t>ANI 2005</a:t>
          </a:r>
        </a:p>
      </dsp:txBody>
      <dsp:txXfrm>
        <a:off x="3912" y="425134"/>
        <a:ext cx="1936679" cy="774671"/>
      </dsp:txXfrm>
    </dsp:sp>
    <dsp:sp modelId="{5C142A8C-0790-49F4-9F45-70600969C538}">
      <dsp:nvSpPr>
        <dsp:cNvPr id="0" name=""/>
        <dsp:cNvSpPr/>
      </dsp:nvSpPr>
      <dsp:spPr>
        <a:xfrm>
          <a:off x="137794" y="1150554"/>
          <a:ext cx="2462255" cy="17963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800" kern="1200" dirty="0">
              <a:latin typeface="Comic Sans MS" panose="030F0702030302020204" pitchFamily="66" charset="0"/>
            </a:rPr>
            <a:t>Prise en charge des frais par l’employeur</a:t>
          </a:r>
        </a:p>
      </dsp:txBody>
      <dsp:txXfrm>
        <a:off x="190408" y="1203168"/>
        <a:ext cx="2357027" cy="1691160"/>
      </dsp:txXfrm>
    </dsp:sp>
    <dsp:sp modelId="{0E8D2E43-8692-455A-B3E6-D8D9B6642407}">
      <dsp:nvSpPr>
        <dsp:cNvPr id="0" name=""/>
        <dsp:cNvSpPr/>
      </dsp:nvSpPr>
      <dsp:spPr>
        <a:xfrm rot="21546558">
          <a:off x="2297789" y="544886"/>
          <a:ext cx="757445" cy="4821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>
        <a:off x="2297798" y="642445"/>
        <a:ext cx="612792" cy="289307"/>
      </dsp:txXfrm>
    </dsp:sp>
    <dsp:sp modelId="{C17C76F5-19EE-4C93-8E32-54FCA5D5DCDC}">
      <dsp:nvSpPr>
        <dsp:cNvPr id="0" name=""/>
        <dsp:cNvSpPr/>
      </dsp:nvSpPr>
      <dsp:spPr>
        <a:xfrm>
          <a:off x="3369563" y="372809"/>
          <a:ext cx="1936679" cy="1162007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Comic Sans MS" panose="030F0702030302020204" pitchFamily="66" charset="0"/>
            </a:rPr>
            <a:t>Ordonnances Macron</a:t>
          </a:r>
        </a:p>
      </dsp:txBody>
      <dsp:txXfrm>
        <a:off x="3369563" y="372809"/>
        <a:ext cx="1936679" cy="774671"/>
      </dsp:txXfrm>
    </dsp:sp>
    <dsp:sp modelId="{B4631C6A-F7F1-47CC-B8E1-FA90F00197F6}">
      <dsp:nvSpPr>
        <dsp:cNvPr id="0" name=""/>
        <dsp:cNvSpPr/>
      </dsp:nvSpPr>
      <dsp:spPr>
        <a:xfrm>
          <a:off x="3469184" y="1277422"/>
          <a:ext cx="2463921" cy="17963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1" indent="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mic Sans MS" panose="030F0702030302020204" pitchFamily="66" charset="0"/>
              <a:ea typeface="+mn-ea"/>
              <a:cs typeface="+mn-cs"/>
            </a:rPr>
            <a:t>Retrait de l’obligation de prise en charge pour l’employeur</a:t>
          </a:r>
        </a:p>
      </dsp:txBody>
      <dsp:txXfrm>
        <a:off x="3521798" y="1330036"/>
        <a:ext cx="2358693" cy="1691160"/>
      </dsp:txXfrm>
    </dsp:sp>
    <dsp:sp modelId="{B11ABFD3-1E50-43B9-A68D-C09DA99B4CD8}">
      <dsp:nvSpPr>
        <dsp:cNvPr id="0" name=""/>
        <dsp:cNvSpPr/>
      </dsp:nvSpPr>
      <dsp:spPr>
        <a:xfrm rot="53252">
          <a:off x="5667743" y="545595"/>
          <a:ext cx="766571" cy="4821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>
        <a:off x="5667752" y="640910"/>
        <a:ext cx="621918" cy="289307"/>
      </dsp:txXfrm>
    </dsp:sp>
    <dsp:sp modelId="{5AD76EAA-2880-4AC4-9403-6491B6F01EB3}">
      <dsp:nvSpPr>
        <dsp:cNvPr id="0" name=""/>
        <dsp:cNvSpPr/>
      </dsp:nvSpPr>
      <dsp:spPr>
        <a:xfrm>
          <a:off x="6752430" y="425215"/>
          <a:ext cx="1936679" cy="1162007"/>
        </a:xfrm>
        <a:prstGeom prst="roundRect">
          <a:avLst>
            <a:gd name="adj" fmla="val 10000"/>
          </a:avLst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Comic Sans MS" panose="030F0702030302020204" pitchFamily="66" charset="0"/>
            </a:rPr>
            <a:t>ANI 2020</a:t>
          </a:r>
        </a:p>
      </dsp:txBody>
      <dsp:txXfrm>
        <a:off x="6752430" y="425215"/>
        <a:ext cx="1936679" cy="774671"/>
      </dsp:txXfrm>
    </dsp:sp>
    <dsp:sp modelId="{9E3CB8EF-2A71-4386-BC25-200B2F52AA0E}">
      <dsp:nvSpPr>
        <dsp:cNvPr id="0" name=""/>
        <dsp:cNvSpPr/>
      </dsp:nvSpPr>
      <dsp:spPr>
        <a:xfrm>
          <a:off x="6842746" y="1144954"/>
          <a:ext cx="2497290" cy="17960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2000" kern="1200" dirty="0">
              <a:latin typeface="Comic Sans MS" panose="030F0702030302020204" pitchFamily="66" charset="0"/>
            </a:rPr>
            <a:t>Retour de l’obligation de prise en charge des frais</a:t>
          </a:r>
        </a:p>
      </dsp:txBody>
      <dsp:txXfrm>
        <a:off x="6895351" y="1197559"/>
        <a:ext cx="2392080" cy="169085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D3330-58DF-4ED0-B8F7-3B9FC23B21D3}">
      <dsp:nvSpPr>
        <dsp:cNvPr id="0" name=""/>
        <dsp:cNvSpPr/>
      </dsp:nvSpPr>
      <dsp:spPr>
        <a:xfrm>
          <a:off x="-4547637" y="-697308"/>
          <a:ext cx="5417342" cy="5417342"/>
        </a:xfrm>
        <a:prstGeom prst="blockArc">
          <a:avLst>
            <a:gd name="adj1" fmla="val 18900000"/>
            <a:gd name="adj2" fmla="val 2700000"/>
            <a:gd name="adj3" fmla="val 399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B1AD7-BD9E-48AC-AF97-927EF84E43C0}">
      <dsp:nvSpPr>
        <dsp:cNvPr id="0" name=""/>
        <dsp:cNvSpPr/>
      </dsp:nvSpPr>
      <dsp:spPr>
        <a:xfrm>
          <a:off x="559333" y="402272"/>
          <a:ext cx="8052737" cy="804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860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20B0604020202020204" pitchFamily="34" charset="0"/>
            <a:buNone/>
          </a:pPr>
          <a:r>
            <a:rPr lang="fr-FR" sz="2100" i="0" kern="1200" noProof="0" dirty="0">
              <a:solidFill>
                <a:prstClr val="white"/>
              </a:solidFill>
              <a:latin typeface="Comic Sans MS" panose="030F0702030302020204" pitchFamily="66" charset="0"/>
              <a:ea typeface="Calibri Light" panose="020F0302020204030204"/>
              <a:cs typeface="Calibri Light" panose="020F0302020204030204"/>
            </a:rPr>
            <a:t>L'employeur ne peut avoir une maîtrise complète du lieu dans lequel s'exerce le télétravail</a:t>
          </a:r>
        </a:p>
      </dsp:txBody>
      <dsp:txXfrm>
        <a:off x="559333" y="402272"/>
        <a:ext cx="8052737" cy="804545"/>
      </dsp:txXfrm>
    </dsp:sp>
    <dsp:sp modelId="{C0CEBFC6-8A9B-4F81-B04D-D20B4A86DF20}">
      <dsp:nvSpPr>
        <dsp:cNvPr id="0" name=""/>
        <dsp:cNvSpPr/>
      </dsp:nvSpPr>
      <dsp:spPr>
        <a:xfrm>
          <a:off x="56492" y="301704"/>
          <a:ext cx="1005681" cy="1005681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59000" r="-59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B1A43-BF38-4ABC-96FF-C47A405E5B31}">
      <dsp:nvSpPr>
        <dsp:cNvPr id="0" name=""/>
        <dsp:cNvSpPr/>
      </dsp:nvSpPr>
      <dsp:spPr>
        <a:xfrm>
          <a:off x="851785" y="1609089"/>
          <a:ext cx="7760285" cy="804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860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20B0604020202020204" pitchFamily="34" charset="0"/>
            <a:buNone/>
          </a:pPr>
          <a:r>
            <a:rPr lang="fr-FR" sz="2100" i="0" kern="1200" noProof="0" dirty="0">
              <a:solidFill>
                <a:schemeClr val="bg1"/>
              </a:solidFill>
              <a:latin typeface="Comic Sans MS" panose="030F0702030302020204" pitchFamily="66" charset="0"/>
              <a:ea typeface="+mj-lt"/>
              <a:cs typeface="+mj-lt"/>
            </a:rPr>
            <a:t>La présomption d'imputabilité en matière d'accidents du travail s'applique dans le cadre du télétravail </a:t>
          </a:r>
          <a:endParaRPr lang="fr-FR" sz="2100" i="0" kern="1200" noProof="0" dirty="0">
            <a:latin typeface="Comic Sans MS" panose="030F0702030302020204" pitchFamily="66" charset="0"/>
          </a:endParaRPr>
        </a:p>
      </dsp:txBody>
      <dsp:txXfrm>
        <a:off x="851785" y="1609089"/>
        <a:ext cx="7760285" cy="804545"/>
      </dsp:txXfrm>
    </dsp:sp>
    <dsp:sp modelId="{10FC7181-3964-44F1-BBAF-25982C6B2F0D}">
      <dsp:nvSpPr>
        <dsp:cNvPr id="0" name=""/>
        <dsp:cNvSpPr/>
      </dsp:nvSpPr>
      <dsp:spPr>
        <a:xfrm>
          <a:off x="348944" y="1508521"/>
          <a:ext cx="1005681" cy="1005681"/>
        </a:xfrm>
        <a:prstGeom prst="ellipse">
          <a:avLst/>
        </a:prstGeom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18D26E-AF12-4D10-96B4-EDDE6262969D}">
      <dsp:nvSpPr>
        <dsp:cNvPr id="0" name=""/>
        <dsp:cNvSpPr/>
      </dsp:nvSpPr>
      <dsp:spPr>
        <a:xfrm>
          <a:off x="444742" y="2824395"/>
          <a:ext cx="8052737" cy="804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860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20B0604020202020204" pitchFamily="34" charset="0"/>
            <a:buNone/>
          </a:pPr>
          <a:r>
            <a:rPr lang="fr-FR" sz="2100" i="0" kern="1200" noProof="0" dirty="0">
              <a:solidFill>
                <a:prstClr val="white"/>
              </a:solidFill>
              <a:latin typeface="Comic Sans MS" panose="030F0702030302020204" pitchFamily="66" charset="0"/>
              <a:ea typeface="Calibri Light" panose="020F0302020204030204"/>
              <a:cs typeface="Calibri Light" panose="020F0302020204030204"/>
            </a:rPr>
            <a:t>Nécessité de prise en compte du télétravail dans le </a:t>
          </a:r>
          <a:r>
            <a:rPr lang="en-US" sz="2100" i="0" kern="1200" dirty="0">
              <a:solidFill>
                <a:prstClr val="white"/>
              </a:solidFill>
              <a:latin typeface="Comic Sans MS" panose="030F0702030302020204" pitchFamily="66" charset="0"/>
              <a:ea typeface="Calibri Light" panose="020F0302020204030204"/>
              <a:cs typeface="Calibri Light" panose="020F0302020204030204"/>
            </a:rPr>
            <a:t>DUER</a:t>
          </a:r>
          <a:endParaRPr lang="fr-FR" sz="2100" i="0" kern="1200" dirty="0">
            <a:solidFill>
              <a:prstClr val="white"/>
            </a:solidFill>
            <a:latin typeface="Comic Sans MS" panose="030F0702030302020204" pitchFamily="66" charset="0"/>
            <a:ea typeface="Calibri Light" panose="020F0302020204030204"/>
            <a:cs typeface="Calibri Light" panose="020F0302020204030204"/>
          </a:endParaRPr>
        </a:p>
      </dsp:txBody>
      <dsp:txXfrm>
        <a:off x="444742" y="2824395"/>
        <a:ext cx="8052737" cy="804545"/>
      </dsp:txXfrm>
    </dsp:sp>
    <dsp:sp modelId="{5DF8221F-88A5-434F-857F-E4D8E6B13F9D}">
      <dsp:nvSpPr>
        <dsp:cNvPr id="0" name=""/>
        <dsp:cNvSpPr/>
      </dsp:nvSpPr>
      <dsp:spPr>
        <a:xfrm>
          <a:off x="56492" y="2715339"/>
          <a:ext cx="1005681" cy="1005681"/>
        </a:xfrm>
        <a:prstGeom prst="ellipse">
          <a:avLst/>
        </a:prstGeom>
        <a:blipFill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4B20D-00D0-4402-9CCD-DC8AFFFB3116}">
      <dsp:nvSpPr>
        <dsp:cNvPr id="0" name=""/>
        <dsp:cNvSpPr/>
      </dsp:nvSpPr>
      <dsp:spPr>
        <a:xfrm>
          <a:off x="62" y="0"/>
          <a:ext cx="1164196" cy="2474913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tx1"/>
              </a:solidFill>
              <a:latin typeface="Comic Sans MS" panose="030F0702030302020204" pitchFamily="66" charset="0"/>
            </a:rPr>
            <a:t>AUTONOMIE DU SALARIÉ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b="1" kern="1200" dirty="0">
            <a:solidFill>
              <a:schemeClr val="tx1"/>
            </a:solidFill>
            <a:latin typeface="Comic Sans MS" panose="030F0702030302020204" pitchFamily="66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tx1"/>
              </a:solidFill>
              <a:latin typeface="Comic Sans MS" panose="030F0702030302020204" pitchFamily="66" charset="0"/>
            </a:rPr>
            <a:t>  GAIN DE TEMPS POUR LE MANAGER </a:t>
          </a:r>
        </a:p>
      </dsp:txBody>
      <dsp:txXfrm>
        <a:off x="34160" y="34098"/>
        <a:ext cx="1096000" cy="2406717"/>
      </dsp:txXfrm>
    </dsp:sp>
    <dsp:sp modelId="{0738934B-A7B9-4D7A-8641-A001EDB20659}">
      <dsp:nvSpPr>
        <dsp:cNvPr id="0" name=""/>
        <dsp:cNvSpPr/>
      </dsp:nvSpPr>
      <dsp:spPr>
        <a:xfrm>
          <a:off x="1328166" y="0"/>
          <a:ext cx="1429920" cy="2474913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  <a:latin typeface="Comic Sans MS" panose="030F0702030302020204" pitchFamily="66" charset="0"/>
            </a:rPr>
            <a:t>DIMINUE L’ABSENTÉISME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b="1" kern="1200" dirty="0">
            <a:solidFill>
              <a:schemeClr val="tx1"/>
            </a:solidFill>
            <a:latin typeface="Comic Sans MS" panose="030F0702030302020204" pitchFamily="66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  <a:latin typeface="Comic Sans MS" panose="030F0702030302020204" pitchFamily="66" charset="0"/>
            </a:rPr>
            <a:t> AUGMENTE LA PRODUCTIVITÉ </a:t>
          </a:r>
          <a:r>
            <a:rPr lang="fr-FR" sz="1200" kern="1200" dirty="0">
              <a:solidFill>
                <a:schemeClr val="tx1"/>
              </a:solidFill>
            </a:rPr>
            <a:t>	</a:t>
          </a:r>
        </a:p>
      </dsp:txBody>
      <dsp:txXfrm>
        <a:off x="1370047" y="41881"/>
        <a:ext cx="1346158" cy="2391151"/>
      </dsp:txXfrm>
    </dsp:sp>
    <dsp:sp modelId="{AA38D982-CC7E-4AB5-9C66-799E349550BF}">
      <dsp:nvSpPr>
        <dsp:cNvPr id="0" name=""/>
        <dsp:cNvSpPr/>
      </dsp:nvSpPr>
      <dsp:spPr>
        <a:xfrm>
          <a:off x="2943192" y="0"/>
          <a:ext cx="1117896" cy="2474913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  <a:latin typeface="Comic Sans MS" panose="030F0702030302020204" pitchFamily="66" charset="0"/>
            </a:rPr>
            <a:t>AUGMENTE LE PANNEL DE TALENT EN FACILITANT L’ACCES À TOUT PROFIL</a:t>
          </a:r>
        </a:p>
      </dsp:txBody>
      <dsp:txXfrm>
        <a:off x="2975934" y="32742"/>
        <a:ext cx="1052412" cy="2409429"/>
      </dsp:txXfrm>
    </dsp:sp>
    <dsp:sp modelId="{9FA3D484-1A5F-4D27-8CE4-1D1DBA786FC7}">
      <dsp:nvSpPr>
        <dsp:cNvPr id="0" name=""/>
        <dsp:cNvSpPr/>
      </dsp:nvSpPr>
      <dsp:spPr>
        <a:xfrm>
          <a:off x="4186683" y="0"/>
          <a:ext cx="1247280" cy="2474913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tx1"/>
              </a:solidFill>
              <a:latin typeface="Comic Sans MS" panose="030F0702030302020204" pitchFamily="66" charset="0"/>
            </a:rPr>
            <a:t>DIMINUTION DES COUTS DE FONCTIONNEMENT </a:t>
          </a:r>
        </a:p>
      </dsp:txBody>
      <dsp:txXfrm>
        <a:off x="4223215" y="36532"/>
        <a:ext cx="1174216" cy="24018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49B5E-3559-4F0E-9DE3-D04D4CF3C856}">
      <dsp:nvSpPr>
        <dsp:cNvPr id="0" name=""/>
        <dsp:cNvSpPr/>
      </dsp:nvSpPr>
      <dsp:spPr>
        <a:xfrm rot="5400000">
          <a:off x="2478856" y="-15973"/>
          <a:ext cx="822080" cy="115208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shade val="5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prstClr val="black"/>
              </a:solidFill>
              <a:latin typeface="Comic Sans MS" panose="030F0702030302020204" pitchFamily="66" charset="0"/>
              <a:ea typeface="+mn-ea"/>
              <a:cs typeface="+mn-cs"/>
            </a:rPr>
            <a:t>Baisse du stress</a:t>
          </a:r>
        </a:p>
      </dsp:txBody>
      <dsp:txXfrm rot="-5400000">
        <a:off x="2505869" y="286041"/>
        <a:ext cx="768054" cy="548054"/>
      </dsp:txXfrm>
    </dsp:sp>
    <dsp:sp modelId="{5811378D-6DAB-4F9C-9495-7A480E588640}">
      <dsp:nvSpPr>
        <dsp:cNvPr id="0" name=""/>
        <dsp:cNvSpPr/>
      </dsp:nvSpPr>
      <dsp:spPr>
        <a:xfrm>
          <a:off x="3754179" y="112405"/>
          <a:ext cx="1247303" cy="670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C9D01-90F9-4BFA-84B1-30DF0C9905B3}">
      <dsp:nvSpPr>
        <dsp:cNvPr id="0" name=""/>
        <dsp:cNvSpPr/>
      </dsp:nvSpPr>
      <dsp:spPr>
        <a:xfrm rot="5400000">
          <a:off x="1428707" y="-15973"/>
          <a:ext cx="822080" cy="1152081"/>
        </a:xfrm>
        <a:prstGeom prst="hexagon">
          <a:avLst>
            <a:gd name="adj" fmla="val 25000"/>
            <a:gd name="vf" fmla="val 115470"/>
          </a:avLst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Comic Sans MS" panose="030F0702030302020204" pitchFamily="66" charset="0"/>
            </a:rPr>
            <a:t>Moins de fatigue</a:t>
          </a:r>
        </a:p>
      </dsp:txBody>
      <dsp:txXfrm rot="-5400000">
        <a:off x="1455720" y="286041"/>
        <a:ext cx="768054" cy="548054"/>
      </dsp:txXfrm>
    </dsp:sp>
    <dsp:sp modelId="{5FC8C3A9-FC53-49B2-B717-6AC2F11B2543}">
      <dsp:nvSpPr>
        <dsp:cNvPr id="0" name=""/>
        <dsp:cNvSpPr/>
      </dsp:nvSpPr>
      <dsp:spPr>
        <a:xfrm rot="5400000">
          <a:off x="1899398" y="841926"/>
          <a:ext cx="822080" cy="1152081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Comic Sans MS" panose="030F0702030302020204" pitchFamily="66" charset="0"/>
            </a:rPr>
            <a:t>Gain de temps</a:t>
          </a:r>
        </a:p>
      </dsp:txBody>
      <dsp:txXfrm rot="-5400000">
        <a:off x="1926411" y="1143940"/>
        <a:ext cx="768054" cy="548054"/>
      </dsp:txXfrm>
    </dsp:sp>
    <dsp:sp modelId="{D2D5E1D0-FBA3-46BD-B3E3-9D0CBA18F3D2}">
      <dsp:nvSpPr>
        <dsp:cNvPr id="0" name=""/>
        <dsp:cNvSpPr/>
      </dsp:nvSpPr>
      <dsp:spPr>
        <a:xfrm>
          <a:off x="122417" y="765268"/>
          <a:ext cx="1660732" cy="1200114"/>
        </a:xfrm>
        <a:prstGeom prst="pentagon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1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>
              <a:latin typeface="Comic Sans MS" panose="030F0702030302020204" pitchFamily="66" charset="0"/>
            </a:rPr>
            <a:t>Amélioration de la qualité de vie personnelle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1" kern="1200" dirty="0"/>
        </a:p>
      </dsp:txBody>
      <dsp:txXfrm>
        <a:off x="439590" y="1048576"/>
        <a:ext cx="1026386" cy="916803"/>
      </dsp:txXfrm>
    </dsp:sp>
    <dsp:sp modelId="{13D9932A-11D8-42B3-8FF8-FAAEBEF94C75}">
      <dsp:nvSpPr>
        <dsp:cNvPr id="0" name=""/>
        <dsp:cNvSpPr/>
      </dsp:nvSpPr>
      <dsp:spPr>
        <a:xfrm rot="5400000">
          <a:off x="3115335" y="826133"/>
          <a:ext cx="822080" cy="1152081"/>
        </a:xfrm>
        <a:prstGeom prst="hexagon">
          <a:avLst>
            <a:gd name="adj" fmla="val 25000"/>
            <a:gd name="vf" fmla="val 115470"/>
          </a:avLst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Comic Sans MS" panose="030F0702030302020204" pitchFamily="66" charset="0"/>
            </a:rPr>
            <a:t>Moins de temps de transport</a:t>
          </a:r>
        </a:p>
      </dsp:txBody>
      <dsp:txXfrm rot="-5400000">
        <a:off x="3142348" y="1128147"/>
        <a:ext cx="768054" cy="548054"/>
      </dsp:txXfrm>
    </dsp:sp>
    <dsp:sp modelId="{4E92967D-90E5-4BD4-ABB8-27691A1EF386}">
      <dsp:nvSpPr>
        <dsp:cNvPr id="0" name=""/>
        <dsp:cNvSpPr/>
      </dsp:nvSpPr>
      <dsp:spPr>
        <a:xfrm rot="5400000">
          <a:off x="2945686" y="1558527"/>
          <a:ext cx="822080" cy="1507080"/>
        </a:xfrm>
        <a:prstGeom prst="hexagon">
          <a:avLst>
            <a:gd name="adj" fmla="val 25000"/>
            <a:gd name="vf" fmla="val 115470"/>
          </a:avLst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0" kern="1200" dirty="0">
              <a:latin typeface="Comic Sans MS" panose="030F0702030302020204" pitchFamily="66" charset="0"/>
            </a:rPr>
            <a:t>Productivité et efficacité en hausse </a:t>
          </a:r>
        </a:p>
      </dsp:txBody>
      <dsp:txXfrm rot="-5400000">
        <a:off x="2854366" y="2038040"/>
        <a:ext cx="1004720" cy="548054"/>
      </dsp:txXfrm>
    </dsp:sp>
    <dsp:sp modelId="{44316C03-C665-4E83-9624-05F128BF804C}">
      <dsp:nvSpPr>
        <dsp:cNvPr id="0" name=""/>
        <dsp:cNvSpPr/>
      </dsp:nvSpPr>
      <dsp:spPr>
        <a:xfrm>
          <a:off x="3405583" y="2056773"/>
          <a:ext cx="1247303" cy="670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3501C-DCF8-4F62-94E5-2FD2B0DE9977}">
      <dsp:nvSpPr>
        <dsp:cNvPr id="0" name=""/>
        <dsp:cNvSpPr/>
      </dsp:nvSpPr>
      <dsp:spPr>
        <a:xfrm rot="5400000">
          <a:off x="1433147" y="1652184"/>
          <a:ext cx="952209" cy="131668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shade val="50000"/>
                <a:hueOff val="38095"/>
                <a:satOff val="231"/>
                <a:lumOff val="12876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shade val="50000"/>
                <a:hueOff val="38095"/>
                <a:satOff val="231"/>
                <a:lumOff val="12876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shade val="50000"/>
                <a:hueOff val="38095"/>
                <a:satOff val="231"/>
                <a:lumOff val="12876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latin typeface="Comic Sans MS" panose="030F0702030302020204" pitchFamily="66" charset="0"/>
            </a:rPr>
            <a:t>Meilleure confiance et satisfaction employeur / employé</a:t>
          </a:r>
        </a:p>
      </dsp:txBody>
      <dsp:txXfrm rot="-5400000">
        <a:off x="1470358" y="1993123"/>
        <a:ext cx="877789" cy="6348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64CE0-AC54-DD43-A5A8-26BBDC45F53C}">
      <dsp:nvSpPr>
        <dsp:cNvPr id="0" name=""/>
        <dsp:cNvSpPr/>
      </dsp:nvSpPr>
      <dsp:spPr>
        <a:xfrm>
          <a:off x="470879" y="525910"/>
          <a:ext cx="1346963" cy="35928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mic Sans MS" panose="030F0702030302020204" pitchFamily="66" charset="0"/>
              <a:ea typeface="+mn-ea"/>
              <a:cs typeface="+mn-cs"/>
            </a:rPr>
            <a:t>Positifs</a:t>
          </a:r>
        </a:p>
      </dsp:txBody>
      <dsp:txXfrm>
        <a:off x="481402" y="536433"/>
        <a:ext cx="1325917" cy="338241"/>
      </dsp:txXfrm>
    </dsp:sp>
    <dsp:sp modelId="{55CC5AEC-8DDE-5646-8835-34E0A93E93B2}">
      <dsp:nvSpPr>
        <dsp:cNvPr id="0" name=""/>
        <dsp:cNvSpPr/>
      </dsp:nvSpPr>
      <dsp:spPr>
        <a:xfrm>
          <a:off x="2388530" y="534112"/>
          <a:ext cx="1346963" cy="36486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Comic Sans MS" panose="030F0702030302020204" pitchFamily="66" charset="0"/>
            </a:rPr>
            <a:t>Négatifs</a:t>
          </a:r>
        </a:p>
      </dsp:txBody>
      <dsp:txXfrm>
        <a:off x="2399217" y="544799"/>
        <a:ext cx="1325589" cy="343495"/>
      </dsp:txXfrm>
    </dsp:sp>
    <dsp:sp modelId="{5596CE25-2D52-9841-BE08-043F0A9EDADB}">
      <dsp:nvSpPr>
        <dsp:cNvPr id="0" name=""/>
        <dsp:cNvSpPr/>
      </dsp:nvSpPr>
      <dsp:spPr>
        <a:xfrm>
          <a:off x="1824818" y="3180329"/>
          <a:ext cx="561234" cy="561234"/>
        </a:xfrm>
        <a:prstGeom prst="triangle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9FBC9-3334-AD43-82EE-7774C8F8943B}">
      <dsp:nvSpPr>
        <dsp:cNvPr id="0" name=""/>
        <dsp:cNvSpPr/>
      </dsp:nvSpPr>
      <dsp:spPr>
        <a:xfrm>
          <a:off x="421732" y="2945359"/>
          <a:ext cx="3367407" cy="22748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E922D-120B-FA49-93CC-9525ADB580C3}">
      <dsp:nvSpPr>
        <dsp:cNvPr id="0" name=""/>
        <dsp:cNvSpPr/>
      </dsp:nvSpPr>
      <dsp:spPr>
        <a:xfrm>
          <a:off x="2311376" y="1960579"/>
          <a:ext cx="1533732" cy="9578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alpha val="9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alpha val="9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Augmentation consommation énergétique</a:t>
          </a:r>
        </a:p>
      </dsp:txBody>
      <dsp:txXfrm>
        <a:off x="2358134" y="2007337"/>
        <a:ext cx="1440216" cy="864324"/>
      </dsp:txXfrm>
    </dsp:sp>
    <dsp:sp modelId="{0760FC66-F509-1449-9028-604786498B08}">
      <dsp:nvSpPr>
        <dsp:cNvPr id="0" name=""/>
        <dsp:cNvSpPr/>
      </dsp:nvSpPr>
      <dsp:spPr>
        <a:xfrm>
          <a:off x="2232161" y="957840"/>
          <a:ext cx="1692162" cy="9578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85000"/>
                <a:satMod val="130000"/>
              </a:schemeClr>
            </a:gs>
            <a:gs pos="34000">
              <a:schemeClr val="accent2">
                <a:alpha val="90000"/>
                <a:hueOff val="0"/>
                <a:satOff val="0"/>
                <a:lumOff val="0"/>
                <a:alphaOff val="-13333"/>
                <a:shade val="87000"/>
                <a:satMod val="125000"/>
              </a:schemeClr>
            </a:gs>
            <a:gs pos="70000">
              <a:schemeClr val="accent2">
                <a:alpha val="90000"/>
                <a:hueOff val="0"/>
                <a:satOff val="0"/>
                <a:lumOff val="0"/>
                <a:alphaOff val="-13333"/>
                <a:tint val="100000"/>
                <a:shade val="90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Dévitalisation environnement direct</a:t>
          </a:r>
          <a:endParaRPr lang="fr-FR" sz="1500" kern="1200" dirty="0"/>
        </a:p>
      </dsp:txBody>
      <dsp:txXfrm>
        <a:off x="2278919" y="1004598"/>
        <a:ext cx="1598646" cy="864324"/>
      </dsp:txXfrm>
    </dsp:sp>
    <dsp:sp modelId="{E11CAD95-210C-664E-A515-8C03C72C0BD3}">
      <dsp:nvSpPr>
        <dsp:cNvPr id="0" name=""/>
        <dsp:cNvSpPr/>
      </dsp:nvSpPr>
      <dsp:spPr>
        <a:xfrm>
          <a:off x="459147" y="1960579"/>
          <a:ext cx="1346963" cy="9578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85000"/>
                <a:satMod val="130000"/>
              </a:schemeClr>
            </a:gs>
            <a:gs pos="34000">
              <a:schemeClr val="accent2">
                <a:alpha val="90000"/>
                <a:hueOff val="0"/>
                <a:satOff val="0"/>
                <a:lumOff val="0"/>
                <a:alphaOff val="-26667"/>
                <a:shade val="87000"/>
                <a:satMod val="125000"/>
              </a:schemeClr>
            </a:gs>
            <a:gs pos="70000">
              <a:schemeClr val="accent2">
                <a:alpha val="90000"/>
                <a:hueOff val="0"/>
                <a:satOff val="0"/>
                <a:lumOff val="0"/>
                <a:alphaOff val="-26667"/>
                <a:tint val="100000"/>
                <a:shade val="90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Réduction des déplacements</a:t>
          </a:r>
          <a:endParaRPr lang="fr-FR" sz="1500" kern="1200" dirty="0"/>
        </a:p>
      </dsp:txBody>
      <dsp:txXfrm>
        <a:off x="505905" y="2007337"/>
        <a:ext cx="1253447" cy="864324"/>
      </dsp:txXfrm>
    </dsp:sp>
    <dsp:sp modelId="{73A8E983-9709-2343-89BA-BFF5277A625E}">
      <dsp:nvSpPr>
        <dsp:cNvPr id="0" name=""/>
        <dsp:cNvSpPr/>
      </dsp:nvSpPr>
      <dsp:spPr>
        <a:xfrm>
          <a:off x="459147" y="957840"/>
          <a:ext cx="1346963" cy="9578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85000"/>
                <a:satMod val="130000"/>
              </a:schemeClr>
            </a:gs>
            <a:gs pos="34000">
              <a:schemeClr val="accent2">
                <a:alpha val="90000"/>
                <a:hueOff val="0"/>
                <a:satOff val="0"/>
                <a:lumOff val="0"/>
                <a:alphaOff val="-40000"/>
                <a:shade val="87000"/>
                <a:satMod val="125000"/>
              </a:schemeClr>
            </a:gs>
            <a:gs pos="70000">
              <a:schemeClr val="accent2">
                <a:alpha val="90000"/>
                <a:hueOff val="0"/>
                <a:satOff val="0"/>
                <a:lumOff val="0"/>
                <a:alphaOff val="-40000"/>
                <a:tint val="100000"/>
                <a:shade val="90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Tiers-lieux</a:t>
          </a:r>
          <a:endParaRPr lang="fr-FR" sz="1500" kern="1200" dirty="0"/>
        </a:p>
      </dsp:txBody>
      <dsp:txXfrm>
        <a:off x="505905" y="1004598"/>
        <a:ext cx="1253447" cy="8643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12EA1-B1B3-4E13-B3DA-926EC4070C86}">
      <dsp:nvSpPr>
        <dsp:cNvPr id="0" name=""/>
        <dsp:cNvSpPr/>
      </dsp:nvSpPr>
      <dsp:spPr>
        <a:xfrm>
          <a:off x="0" y="71315"/>
          <a:ext cx="5490268" cy="1257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latin typeface="Comic Sans MS" panose="030F0702030302020204" pitchFamily="66" charset="0"/>
            </a:rPr>
            <a:t>Signataires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200" b="0" kern="1200" dirty="0">
              <a:solidFill>
                <a:schemeClr val="bg1"/>
              </a:solidFill>
              <a:latin typeface="Comic Sans MS"/>
              <a:cs typeface="Calibri"/>
            </a:rPr>
            <a:t>* Conclusion quasi unanime de l’ANI </a:t>
          </a:r>
          <a:r>
            <a:rPr lang="fr-FR" sz="1200" b="0" kern="1200" dirty="0">
              <a:effectLst/>
              <a:latin typeface="Comic Sans MS" panose="030F0702030302020204" pitchFamily="66" charset="0"/>
            </a:rPr>
            <a:t>MEDEF, U2P, CPME, CFDT, CFTC, CFE-CGC et FO) </a:t>
          </a:r>
          <a:r>
            <a:rPr lang="fr-FR" sz="1200" b="0" kern="1200" dirty="0">
              <a:solidFill>
                <a:schemeClr val="bg1"/>
              </a:solidFill>
              <a:latin typeface="Comic Sans MS"/>
              <a:cs typeface="Calibri"/>
            </a:rPr>
            <a:t> </a:t>
          </a:r>
          <a:endParaRPr lang="fr-FR" sz="1200" b="0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0" i="1" kern="1200" dirty="0">
              <a:solidFill>
                <a:schemeClr val="bg1"/>
              </a:solidFill>
              <a:latin typeface="Comic Sans MS"/>
              <a:cs typeface="Calibri"/>
            </a:rPr>
            <a:t>Syndicat non signataire </a:t>
          </a:r>
          <a:endParaRPr lang="fr-FR" sz="1200" b="0" kern="1200" dirty="0">
            <a:solidFill>
              <a:schemeClr val="bg1"/>
            </a:solidFill>
          </a:endParaRPr>
        </a:p>
      </dsp:txBody>
      <dsp:txXfrm>
        <a:off x="1223763" y="71315"/>
        <a:ext cx="4266504" cy="1257101"/>
      </dsp:txXfrm>
    </dsp:sp>
    <dsp:sp modelId="{80438474-7D43-443C-9590-FF27C7F5F56B}">
      <dsp:nvSpPr>
        <dsp:cNvPr id="0" name=""/>
        <dsp:cNvSpPr/>
      </dsp:nvSpPr>
      <dsp:spPr>
        <a:xfrm>
          <a:off x="125710" y="125710"/>
          <a:ext cx="1098053" cy="100568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5000" b="-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832B57-DA28-416A-968C-B7B3D6A3C664}">
      <dsp:nvSpPr>
        <dsp:cNvPr id="0" name=""/>
        <dsp:cNvSpPr/>
      </dsp:nvSpPr>
      <dsp:spPr>
        <a:xfrm>
          <a:off x="0" y="1365061"/>
          <a:ext cx="5490268" cy="1257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latin typeface="Comic Sans MS" panose="030F0702030302020204" pitchFamily="66" charset="0"/>
            </a:rPr>
            <a:t>Contenu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19 pages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1 préambule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7 thèmes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200" kern="1200" dirty="0"/>
        </a:p>
      </dsp:txBody>
      <dsp:txXfrm>
        <a:off x="1223763" y="1365061"/>
        <a:ext cx="4266504" cy="1257101"/>
      </dsp:txXfrm>
    </dsp:sp>
    <dsp:sp modelId="{CE59D6CE-57AD-445C-B2A6-3031F43D7E82}">
      <dsp:nvSpPr>
        <dsp:cNvPr id="0" name=""/>
        <dsp:cNvSpPr/>
      </dsp:nvSpPr>
      <dsp:spPr>
        <a:xfrm>
          <a:off x="125710" y="1508521"/>
          <a:ext cx="1098053" cy="100568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5000" b="-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E2962-0037-450B-BBA5-CC02AF5B0068}">
      <dsp:nvSpPr>
        <dsp:cNvPr id="0" name=""/>
        <dsp:cNvSpPr/>
      </dsp:nvSpPr>
      <dsp:spPr>
        <a:xfrm>
          <a:off x="0" y="2765623"/>
          <a:ext cx="5490268" cy="1257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latin typeface="Comic Sans MS" panose="030F0702030302020204" pitchFamily="66" charset="0"/>
            </a:rPr>
            <a:t>Portée</a:t>
          </a:r>
          <a:r>
            <a:rPr lang="fr-FR" sz="1600" kern="1200" dirty="0"/>
            <a:t>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r>
            <a:rPr lang="fr-FR" sz="1200" b="0" i="0" kern="1200" dirty="0">
              <a:solidFill>
                <a:schemeClr val="lt1"/>
              </a:solidFill>
              <a:effectLst/>
              <a:latin typeface="Comic Sans MS" panose="030F0702030302020204" pitchFamily="66" charset="0"/>
              <a:ea typeface="+mn-ea"/>
              <a:cs typeface="+mn-cs"/>
            </a:rPr>
            <a:t>Un ANI « ni normatif », ni « prescriptif » : </a:t>
          </a:r>
          <a:r>
            <a:rPr lang="fr-FR" sz="1200" b="0" kern="1200" dirty="0">
              <a:effectLst/>
              <a:latin typeface="Comic Sans MS" panose="030F0702030302020204" pitchFamily="66" charset="0"/>
            </a:rPr>
            <a:t>ne crée pas de droits nouveaux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r>
            <a:rPr lang="fr-FR" sz="1200" b="0" kern="1200" dirty="0">
              <a:effectLst/>
              <a:latin typeface="Comic Sans MS" panose="030F0702030302020204" pitchFamily="66" charset="0"/>
            </a:rPr>
            <a:t>répertorie et clarifie règles existantes </a:t>
          </a:r>
          <a:r>
            <a:rPr lang="fr-FR" sz="1200" kern="1200" dirty="0"/>
            <a:t>L’ANI de 2020 doit « </a:t>
          </a:r>
          <a:r>
            <a:rPr lang="fr-FR" sz="1200" i="1" kern="1200" dirty="0"/>
            <a:t>expliciter l'environnement juridique applicable</a:t>
          </a:r>
          <a:r>
            <a:rPr lang="fr-FR" sz="1200" kern="1200" dirty="0"/>
            <a:t> ». </a:t>
          </a:r>
        </a:p>
      </dsp:txBody>
      <dsp:txXfrm>
        <a:off x="1223763" y="2765623"/>
        <a:ext cx="4266504" cy="1257101"/>
      </dsp:txXfrm>
    </dsp:sp>
    <dsp:sp modelId="{72E6E7B3-1B2C-4EC3-A029-A40ADBE83882}">
      <dsp:nvSpPr>
        <dsp:cNvPr id="0" name=""/>
        <dsp:cNvSpPr/>
      </dsp:nvSpPr>
      <dsp:spPr>
        <a:xfrm>
          <a:off x="125710" y="2891333"/>
          <a:ext cx="1098053" cy="100568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5000" b="-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18271-A3E5-43CA-84CF-65903013CB2B}">
      <dsp:nvSpPr>
        <dsp:cNvPr id="0" name=""/>
        <dsp:cNvSpPr/>
      </dsp:nvSpPr>
      <dsp:spPr>
        <a:xfrm rot="5400000">
          <a:off x="-287896" y="472281"/>
          <a:ext cx="1919311" cy="13435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latin typeface="Comic Sans MS" panose="030F0702030302020204" pitchFamily="66" charset="0"/>
            </a:rPr>
            <a:t>Dispositions qui se substituent à l'ANI de 2005 ou qui reprennent certaines de ses dispositions</a:t>
          </a:r>
        </a:p>
      </dsp:txBody>
      <dsp:txXfrm rot="-5400000">
        <a:off x="1" y="856143"/>
        <a:ext cx="1343518" cy="575793"/>
      </dsp:txXfrm>
    </dsp:sp>
    <dsp:sp modelId="{2A6C197F-6254-4BA5-8EFA-25C06AD0E72A}">
      <dsp:nvSpPr>
        <dsp:cNvPr id="0" name=""/>
        <dsp:cNvSpPr/>
      </dsp:nvSpPr>
      <dsp:spPr>
        <a:xfrm rot="5400000">
          <a:off x="5467625" y="-4121561"/>
          <a:ext cx="1611886" cy="98601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b="0" kern="1200" dirty="0">
              <a:latin typeface="Comic Sans MS" panose="030F0702030302020204" pitchFamily="66" charset="0"/>
            </a:rPr>
            <a:t>Article 2.3.1 relatif au double volontariat</a:t>
          </a:r>
          <a:endParaRPr lang="en-US" sz="1000" b="0" kern="1200" dirty="0">
            <a:latin typeface="Comic Sans MS" panose="030F0702030302020204" pitchFamily="66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b="0" kern="1200" dirty="0">
              <a:latin typeface="Comic Sans MS" panose="030F0702030302020204" pitchFamily="66" charset="0"/>
            </a:rPr>
            <a:t>Article 2.3.2 relatif à la forme de l’accord </a:t>
          </a:r>
          <a:endParaRPr lang="en-US" sz="1000" b="0" kern="1200" dirty="0">
            <a:latin typeface="Comic Sans MS" panose="030F0702030302020204" pitchFamily="66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b="0" kern="1200" dirty="0">
              <a:latin typeface="Comic Sans MS" panose="030F0702030302020204" pitchFamily="66" charset="0"/>
            </a:rPr>
            <a:t>Article 2.3.3 relatif au refus du télétravail</a:t>
          </a:r>
          <a:endParaRPr lang="en-US" sz="1000" b="0" kern="1200" dirty="0">
            <a:latin typeface="Comic Sans MS" panose="030F0702030302020204" pitchFamily="66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b="0" kern="1200" dirty="0">
              <a:latin typeface="Comic Sans MS" panose="030F0702030302020204" pitchFamily="66" charset="0"/>
            </a:rPr>
            <a:t>Article 2.3.4 relatif à la période d’adaptation (reprise partielle)</a:t>
          </a:r>
          <a:endParaRPr lang="en-US" sz="1000" b="0" kern="1200" dirty="0">
            <a:latin typeface="Comic Sans MS" panose="030F0702030302020204" pitchFamily="66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b="0" kern="1200" dirty="0">
              <a:latin typeface="Comic Sans MS" panose="030F0702030302020204" pitchFamily="66" charset="0"/>
            </a:rPr>
            <a:t>Article 2.3.5 relatif à la réversibilité du télétravail régulier (reprise partielle)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b="0" kern="1200" dirty="0">
              <a:latin typeface="Comic Sans MS" panose="030F0702030302020204" pitchFamily="66" charset="0"/>
            </a:rPr>
            <a:t>Article 3.1.4 relatif aux équipements et usage des outils numériques (reprise et actualisation) </a:t>
          </a:r>
          <a:endParaRPr lang="en-US" sz="1000" b="0" kern="1200" dirty="0">
            <a:latin typeface="Comic Sans MS" panose="030F0702030302020204" pitchFamily="66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b="0" kern="1200" dirty="0">
              <a:latin typeface="Comic Sans MS" panose="030F0702030302020204" pitchFamily="66" charset="0"/>
            </a:rPr>
            <a:t>Article 3.1.6 relatif au droit à la formation </a:t>
          </a:r>
          <a:endParaRPr lang="en-US" sz="1000" b="0" kern="1200" dirty="0">
            <a:latin typeface="Comic Sans MS" panose="030F0702030302020204" pitchFamily="66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b="0" kern="1200" dirty="0">
              <a:latin typeface="Comic Sans MS" panose="030F0702030302020204" pitchFamily="66" charset="0"/>
            </a:rPr>
            <a:t>Article 3.4.2 relatif à l’information du salarié (reprise et actualisation). </a:t>
          </a:r>
          <a:endParaRPr lang="fr-FR" sz="900" kern="1200" dirty="0">
            <a:latin typeface="Comic Sans MS" panose="030F0702030302020204" pitchFamily="66" charset="0"/>
          </a:endParaRPr>
        </a:p>
      </dsp:txBody>
      <dsp:txXfrm rot="-5400000">
        <a:off x="1343518" y="81232"/>
        <a:ext cx="9781414" cy="1454514"/>
      </dsp:txXfrm>
    </dsp:sp>
    <dsp:sp modelId="{938D822B-23FD-4BB9-8E3B-6743C6C86FE3}">
      <dsp:nvSpPr>
        <dsp:cNvPr id="0" name=""/>
        <dsp:cNvSpPr/>
      </dsp:nvSpPr>
      <dsp:spPr>
        <a:xfrm rot="5400000">
          <a:off x="-287896" y="2565177"/>
          <a:ext cx="1919311" cy="13435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b="1" kern="1200" dirty="0">
            <a:latin typeface="Comic Sans MS"/>
          </a:endParaRPr>
        </a:p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>
              <a:latin typeface="Comic Sans MS"/>
            </a:rPr>
            <a:t> </a:t>
          </a:r>
          <a:r>
            <a:rPr lang="fr-FR" sz="1000" b="1" kern="1200" dirty="0">
              <a:latin typeface="Comic Sans MS"/>
            </a:rPr>
            <a:t>Dispositions qui complètent les dispositions légales et conventionnelle en vigueur</a:t>
          </a:r>
          <a:endParaRPr lang="fr-FR" sz="800" b="1" kern="1200" dirty="0">
            <a:latin typeface="Comic Sans MS"/>
          </a:endParaRPr>
        </a:p>
      </dsp:txBody>
      <dsp:txXfrm rot="-5400000">
        <a:off x="1" y="2949039"/>
        <a:ext cx="1343518" cy="575793"/>
      </dsp:txXfrm>
    </dsp:sp>
    <dsp:sp modelId="{338991F5-C80A-484F-A26C-EB25A3B355BD}">
      <dsp:nvSpPr>
        <dsp:cNvPr id="0" name=""/>
        <dsp:cNvSpPr/>
      </dsp:nvSpPr>
      <dsp:spPr>
        <a:xfrm rot="5400000">
          <a:off x="5231363" y="-2028993"/>
          <a:ext cx="2084410" cy="98601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5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mic Sans MS" panose="030F0702030302020204" pitchFamily="66" charset="0"/>
              <a:ea typeface="+mn-ea"/>
              <a:cs typeface="+mn-cs"/>
            </a:rPr>
            <a:t>Article 2.3.4 relatif à la période d’adaptation</a:t>
          </a:r>
          <a:endParaRPr lang="en-US" sz="105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omic Sans MS" panose="030F0702030302020204" pitchFamily="66" charset="0"/>
            <a:ea typeface="+mn-ea"/>
            <a:cs typeface="+mn-cs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5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mic Sans MS" panose="030F0702030302020204" pitchFamily="66" charset="0"/>
              <a:ea typeface="+mn-ea"/>
              <a:cs typeface="+mn-cs"/>
            </a:rPr>
            <a:t>Article 2.3.5. relatif à la réversibilité du télétravail régulier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5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mic Sans MS" panose="030F0702030302020204" pitchFamily="66" charset="0"/>
              <a:ea typeface="+mn-ea"/>
              <a:cs typeface="+mn-cs"/>
            </a:rPr>
            <a:t>Article 3.1.3 relatif au contrôle du temps de travail, au respect du droit à la déconnexion et à la vie privée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5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mic Sans MS" panose="030F0702030302020204" pitchFamily="66" charset="0"/>
              <a:ea typeface="+mn-ea"/>
              <a:cs typeface="+mn-cs"/>
            </a:rPr>
            <a:t>Article 3.1.6 relatif au droit à la formation </a:t>
          </a:r>
          <a:endParaRPr lang="en-US" sz="105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omic Sans MS" panose="030F0702030302020204" pitchFamily="66" charset="0"/>
            <a:ea typeface="+mn-ea"/>
            <a:cs typeface="+mn-cs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5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mic Sans MS" panose="030F0702030302020204" pitchFamily="66" charset="0"/>
              <a:ea typeface="+mn-ea"/>
              <a:cs typeface="+mn-cs"/>
            </a:rPr>
            <a:t>Article 3.2 relatif à la fréquence du télétravail hors circonstances exceptionnelles et cas de force majeure</a:t>
          </a:r>
          <a:endParaRPr lang="en-US" sz="105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omic Sans MS" panose="030F0702030302020204" pitchFamily="66" charset="0"/>
            <a:ea typeface="+mn-ea"/>
            <a:cs typeface="+mn-cs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5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mic Sans MS" panose="030F0702030302020204" pitchFamily="66" charset="0"/>
              <a:ea typeface="+mn-ea"/>
              <a:cs typeface="+mn-cs"/>
            </a:rPr>
            <a:t>Article 3.4.2 relatif à l’information du salarié</a:t>
          </a:r>
        </a:p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5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mic Sans MS" panose="030F0702030302020204" pitchFamily="66" charset="0"/>
              <a:ea typeface="+mn-ea"/>
              <a:cs typeface="+mn-cs"/>
            </a:rPr>
            <a:t>Article 6.2 relatif à l’organisation matérielle de la continuité du dialogue social en cas de télétravail</a:t>
          </a:r>
          <a:endParaRPr lang="en-US" sz="105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omic Sans MS" panose="030F0702030302020204" pitchFamily="66" charset="0"/>
            <a:ea typeface="+mn-ea"/>
            <a:cs typeface="+mn-cs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5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mic Sans MS" panose="030F0702030302020204" pitchFamily="66" charset="0"/>
              <a:ea typeface="+mn-ea"/>
              <a:cs typeface="+mn-cs"/>
            </a:rPr>
            <a:t>Article 7.3.1 relatif à la consultation du CSE</a:t>
          </a:r>
          <a:endParaRPr lang="en-US" sz="105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omic Sans MS" panose="030F0702030302020204" pitchFamily="66" charset="0"/>
            <a:ea typeface="+mn-ea"/>
            <a:cs typeface="+mn-cs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5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mic Sans MS" panose="030F0702030302020204" pitchFamily="66" charset="0"/>
              <a:ea typeface="+mn-ea"/>
              <a:cs typeface="+mn-cs"/>
            </a:rPr>
            <a:t>Article 7.4 relatif à l’organisation du télétravail</a:t>
          </a:r>
          <a:endParaRPr lang="en-US" sz="105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omic Sans MS" panose="030F0702030302020204" pitchFamily="66" charset="0"/>
            <a:ea typeface="+mn-ea"/>
            <a:cs typeface="+mn-cs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5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mic Sans MS" panose="030F0702030302020204" pitchFamily="66" charset="0"/>
              <a:ea typeface="+mn-ea"/>
              <a:cs typeface="+mn-cs"/>
            </a:rPr>
            <a:t>Article 7.4.1 relatif à l’organisation matérielle, prise en charge des frais professionnels et équipements de travail, en cas de circonstances exceptionnelles</a:t>
          </a:r>
        </a:p>
      </dsp:txBody>
      <dsp:txXfrm rot="-5400000">
        <a:off x="1343519" y="1960604"/>
        <a:ext cx="9758347" cy="18809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D9E43-681F-4DA1-80ED-DA62C835C161}">
      <dsp:nvSpPr>
        <dsp:cNvPr id="0" name=""/>
        <dsp:cNvSpPr/>
      </dsp:nvSpPr>
      <dsp:spPr>
        <a:xfrm>
          <a:off x="3554207" y="452871"/>
          <a:ext cx="3920008" cy="3920008"/>
        </a:xfrm>
        <a:prstGeom prst="pie">
          <a:avLst>
            <a:gd name="adj1" fmla="val 16200000"/>
            <a:gd name="adj2" fmla="val 1800000"/>
          </a:avLst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Comic Sans MS" panose="030F0702030302020204" pitchFamily="66" charset="0"/>
            </a:rPr>
            <a:t>Accord Collectif</a:t>
          </a:r>
        </a:p>
      </dsp:txBody>
      <dsp:txXfrm>
        <a:off x="5685479" y="1176206"/>
        <a:ext cx="1330002" cy="1306669"/>
      </dsp:txXfrm>
    </dsp:sp>
    <dsp:sp modelId="{2A1E33A2-03C5-4C6F-97FF-8C64D517531D}">
      <dsp:nvSpPr>
        <dsp:cNvPr id="0" name=""/>
        <dsp:cNvSpPr/>
      </dsp:nvSpPr>
      <dsp:spPr>
        <a:xfrm>
          <a:off x="3925735" y="994408"/>
          <a:ext cx="3162467" cy="2911194"/>
        </a:xfrm>
        <a:prstGeom prst="pie">
          <a:avLst>
            <a:gd name="adj1" fmla="val 1800000"/>
            <a:gd name="adj2" fmla="val 9000000"/>
          </a:avLst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Comic Sans MS" panose="030F0702030302020204" pitchFamily="66" charset="0"/>
            </a:rPr>
            <a:t>Accord individuel</a:t>
          </a:r>
        </a:p>
      </dsp:txBody>
      <dsp:txXfrm>
        <a:off x="4791649" y="2831233"/>
        <a:ext cx="1430639" cy="901083"/>
      </dsp:txXfrm>
    </dsp:sp>
    <dsp:sp modelId="{DCE9716C-ACFC-49C0-A918-E1CA1B79EB4A}">
      <dsp:nvSpPr>
        <dsp:cNvPr id="0" name=""/>
        <dsp:cNvSpPr/>
      </dsp:nvSpPr>
      <dsp:spPr>
        <a:xfrm>
          <a:off x="3986437" y="947583"/>
          <a:ext cx="3089594" cy="3004216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Comic Sans MS" panose="030F0702030302020204" pitchFamily="66" charset="0"/>
            </a:rPr>
            <a:t>Charte</a:t>
          </a:r>
        </a:p>
      </dsp:txBody>
      <dsp:txXfrm>
        <a:off x="4317465" y="1537697"/>
        <a:ext cx="1048255" cy="10014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4916D-9635-449D-AB4A-0E270E5D530B}">
      <dsp:nvSpPr>
        <dsp:cNvPr id="0" name=""/>
        <dsp:cNvSpPr/>
      </dsp:nvSpPr>
      <dsp:spPr>
        <a:xfrm>
          <a:off x="78581" y="173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Comic Sans MS" panose="030F0702030302020204" pitchFamily="66" charset="0"/>
            </a:rPr>
            <a:t>Nouveaux salariés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 dirty="0">
            <a:latin typeface="Comic Sans MS" panose="030F0702030302020204" pitchFamily="66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Comic Sans MS" panose="030F0702030302020204" pitchFamily="66" charset="0"/>
            </a:rPr>
            <a:t>l’accès au télétravail peut être différé dans le temps </a:t>
          </a:r>
        </a:p>
      </dsp:txBody>
      <dsp:txXfrm>
        <a:off x="78581" y="173"/>
        <a:ext cx="3094136" cy="1856482"/>
      </dsp:txXfrm>
    </dsp:sp>
    <dsp:sp modelId="{98DDFF95-6BF8-4D74-9AD4-3EE4B6301BE5}">
      <dsp:nvSpPr>
        <dsp:cNvPr id="0" name=""/>
        <dsp:cNvSpPr/>
      </dsp:nvSpPr>
      <dsp:spPr>
        <a:xfrm>
          <a:off x="3482131" y="173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Comic Sans MS" panose="030F0702030302020204" pitchFamily="66" charset="0"/>
            </a:rPr>
            <a:t>Alternants</a:t>
          </a:r>
          <a:r>
            <a:rPr lang="fr-FR" sz="1400" kern="1200" dirty="0">
              <a:latin typeface="Comic Sans MS" panose="030F0702030302020204" pitchFamily="66" charset="0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 dirty="0">
            <a:latin typeface="Comic Sans MS" panose="030F0702030302020204" pitchFamily="66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Comic Sans MS" panose="030F0702030302020204" pitchFamily="66" charset="0"/>
            </a:rPr>
            <a:t>le télétravail doit être adapté (encadrement des missions, continuité de la relation tutorale). </a:t>
          </a:r>
        </a:p>
      </dsp:txBody>
      <dsp:txXfrm>
        <a:off x="3482131" y="173"/>
        <a:ext cx="3094136" cy="1856482"/>
      </dsp:txXfrm>
    </dsp:sp>
    <dsp:sp modelId="{DF59CE88-8855-4E57-A2D3-801F643AF80C}">
      <dsp:nvSpPr>
        <dsp:cNvPr id="0" name=""/>
        <dsp:cNvSpPr/>
      </dsp:nvSpPr>
      <dsp:spPr>
        <a:xfrm>
          <a:off x="6837568" y="19258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Comic Sans MS" panose="030F0702030302020204" pitchFamily="66" charset="0"/>
            </a:rPr>
            <a:t>Aidants familiaux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latin typeface="Comic Sans MS" panose="030F0702030302020204" pitchFamily="66" charset="0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Comic Sans MS" panose="030F0702030302020204" pitchFamily="66" charset="0"/>
            </a:rPr>
            <a:t> le télétravail peut favoriser leurs tâches</a:t>
          </a:r>
          <a:r>
            <a:rPr lang="fr-FR" sz="1400" kern="1200" dirty="0"/>
            <a:t>. </a:t>
          </a:r>
        </a:p>
      </dsp:txBody>
      <dsp:txXfrm>
        <a:off x="6837568" y="19258"/>
        <a:ext cx="3094136" cy="1856482"/>
      </dsp:txXfrm>
    </dsp:sp>
    <dsp:sp modelId="{C105732C-613F-4F9C-B004-2828C53458F4}">
      <dsp:nvSpPr>
        <dsp:cNvPr id="0" name=""/>
        <dsp:cNvSpPr/>
      </dsp:nvSpPr>
      <dsp:spPr>
        <a:xfrm>
          <a:off x="1756918" y="2166069"/>
          <a:ext cx="6544563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latin typeface="Comic Sans MS" panose="030F0702030302020204" pitchFamily="66" charset="0"/>
            </a:rPr>
            <a:t>Salariés en situation de handicap et ceux présentant des problèmes de santé ou atteints d'une maladie chronique évolutive ou invalidante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latin typeface="Comic Sans MS" panose="030F0702030302020204" pitchFamily="66" charset="0"/>
            </a:rPr>
            <a:t> le télétravail se présente comme un outil « </a:t>
          </a:r>
          <a:r>
            <a:rPr lang="fr-FR" sz="1900" i="1" kern="1200" dirty="0">
              <a:latin typeface="Comic Sans MS" panose="030F0702030302020204" pitchFamily="66" charset="0"/>
            </a:rPr>
            <a:t>de prévention de la désinsertion professionnelle </a:t>
          </a:r>
          <a:r>
            <a:rPr lang="fr-FR" sz="1900" kern="1200" dirty="0">
              <a:latin typeface="Comic Sans MS" panose="030F0702030302020204" pitchFamily="66" charset="0"/>
            </a:rPr>
            <a:t>». </a:t>
          </a:r>
        </a:p>
      </dsp:txBody>
      <dsp:txXfrm>
        <a:off x="1756918" y="2166069"/>
        <a:ext cx="6544563" cy="18564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9CF5C-BB0D-420E-8CDF-1F4BEAEA8F4D}">
      <dsp:nvSpPr>
        <dsp:cNvPr id="0" name=""/>
        <dsp:cNvSpPr/>
      </dsp:nvSpPr>
      <dsp:spPr>
        <a:xfrm>
          <a:off x="-4978241" y="-762771"/>
          <a:ext cx="5928868" cy="5928868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24119-BFE4-4E96-910E-50011B3D52A2}">
      <dsp:nvSpPr>
        <dsp:cNvPr id="0" name=""/>
        <dsp:cNvSpPr/>
      </dsp:nvSpPr>
      <dsp:spPr>
        <a:xfrm>
          <a:off x="415893" y="275119"/>
          <a:ext cx="9666869" cy="5505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703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fr-FR" sz="1400" b="1" kern="1200" dirty="0">
              <a:latin typeface="Comic Sans MS" panose="030F0702030302020204" pitchFamily="66" charset="0"/>
            </a:rPr>
            <a:t>Articulation entre le présentiel et le distanciel afin de préserver les fonctionnements collectifs et l'efficacité des organisations du travail </a:t>
          </a:r>
          <a:endParaRPr lang="fr-FR" sz="1400" kern="1200" dirty="0">
            <a:latin typeface="Comic Sans MS" panose="030F0702030302020204" pitchFamily="66" charset="0"/>
          </a:endParaRPr>
        </a:p>
      </dsp:txBody>
      <dsp:txXfrm>
        <a:off x="415893" y="275119"/>
        <a:ext cx="9666869" cy="550591"/>
      </dsp:txXfrm>
    </dsp:sp>
    <dsp:sp modelId="{04C0D129-C3F4-428C-803F-D2C2ECB78450}">
      <dsp:nvSpPr>
        <dsp:cNvPr id="0" name=""/>
        <dsp:cNvSpPr/>
      </dsp:nvSpPr>
      <dsp:spPr>
        <a:xfrm>
          <a:off x="71774" y="206295"/>
          <a:ext cx="688239" cy="6882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AF9D3A-2E7B-48B8-BE30-0C67947CB521}">
      <dsp:nvSpPr>
        <dsp:cNvPr id="0" name=""/>
        <dsp:cNvSpPr/>
      </dsp:nvSpPr>
      <dsp:spPr>
        <a:xfrm>
          <a:off x="810431" y="1100743"/>
          <a:ext cx="9272331" cy="5505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703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latin typeface="Comic Sans MS" panose="030F0702030302020204" pitchFamily="66" charset="0"/>
            </a:rPr>
            <a:t>Anticipation de scénarios exceptionnels </a:t>
          </a:r>
          <a:endParaRPr lang="fr-FR" sz="1400" kern="1200" dirty="0">
            <a:latin typeface="Comic Sans MS" panose="030F0702030302020204" pitchFamily="66" charset="0"/>
          </a:endParaRPr>
        </a:p>
      </dsp:txBody>
      <dsp:txXfrm>
        <a:off x="810431" y="1100743"/>
        <a:ext cx="9272331" cy="550591"/>
      </dsp:txXfrm>
    </dsp:sp>
    <dsp:sp modelId="{0205E54D-0109-4341-9C9B-DF1D345E3E13}">
      <dsp:nvSpPr>
        <dsp:cNvPr id="0" name=""/>
        <dsp:cNvSpPr/>
      </dsp:nvSpPr>
      <dsp:spPr>
        <a:xfrm>
          <a:off x="466311" y="1031919"/>
          <a:ext cx="688239" cy="6882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3DC7E-6CC8-4CB1-8F4E-977BBAE5A926}">
      <dsp:nvSpPr>
        <dsp:cNvPr id="0" name=""/>
        <dsp:cNvSpPr/>
      </dsp:nvSpPr>
      <dsp:spPr>
        <a:xfrm>
          <a:off x="931523" y="1926366"/>
          <a:ext cx="9151239" cy="5505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7032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dirty="0">
              <a:solidFill>
                <a:prstClr val="white"/>
              </a:solidFill>
              <a:latin typeface="Comic Sans MS" panose="030F0702030302020204" pitchFamily="66" charset="0"/>
              <a:ea typeface="+mn-ea"/>
              <a:cs typeface="+mn-cs"/>
            </a:rPr>
            <a:t>Points de vigilance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dirty="0">
              <a:solidFill>
                <a:prstClr val="white"/>
              </a:solidFill>
              <a:latin typeface="Comic Sans MS" panose="030F0702030302020204" pitchFamily="66" charset="0"/>
              <a:ea typeface="+mn-ea"/>
              <a:cs typeface="+mn-cs"/>
            </a:rPr>
            <a:t>=&gt; gestion des parcs de matériels informatiques et utilisation des outils numériques </a:t>
          </a:r>
        </a:p>
      </dsp:txBody>
      <dsp:txXfrm>
        <a:off x="931523" y="1926366"/>
        <a:ext cx="9151239" cy="550591"/>
      </dsp:txXfrm>
    </dsp:sp>
    <dsp:sp modelId="{BAF5B734-77F8-46E0-A753-E1376908B983}">
      <dsp:nvSpPr>
        <dsp:cNvPr id="0" name=""/>
        <dsp:cNvSpPr/>
      </dsp:nvSpPr>
      <dsp:spPr>
        <a:xfrm>
          <a:off x="587403" y="1857542"/>
          <a:ext cx="688239" cy="6882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AA160-D42B-495E-BA12-54943C9B2389}">
      <dsp:nvSpPr>
        <dsp:cNvPr id="0" name=""/>
        <dsp:cNvSpPr/>
      </dsp:nvSpPr>
      <dsp:spPr>
        <a:xfrm>
          <a:off x="810431" y="2751990"/>
          <a:ext cx="9272331" cy="5505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7032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latin typeface="Comic Sans MS" panose="030F0702030302020204" pitchFamily="66" charset="0"/>
            </a:rPr>
            <a:t>Risque de distanciation sociale accrue voire de perte de lien social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Comic Sans MS" panose="030F0702030302020204" pitchFamily="66" charset="0"/>
            </a:rPr>
            <a:t>=&gt; préservation de la cohésion sociale, maintien du lien social entre les collaborateurs </a:t>
          </a:r>
        </a:p>
      </dsp:txBody>
      <dsp:txXfrm>
        <a:off x="810431" y="2751990"/>
        <a:ext cx="9272331" cy="550591"/>
      </dsp:txXfrm>
    </dsp:sp>
    <dsp:sp modelId="{F89537A6-3109-40AB-BFC2-84B41FD152EE}">
      <dsp:nvSpPr>
        <dsp:cNvPr id="0" name=""/>
        <dsp:cNvSpPr/>
      </dsp:nvSpPr>
      <dsp:spPr>
        <a:xfrm>
          <a:off x="466311" y="2683166"/>
          <a:ext cx="688239" cy="6882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538CE2-C621-4399-8C69-48CCB5B28216}">
      <dsp:nvSpPr>
        <dsp:cNvPr id="0" name=""/>
        <dsp:cNvSpPr/>
      </dsp:nvSpPr>
      <dsp:spPr>
        <a:xfrm>
          <a:off x="476439" y="3507985"/>
          <a:ext cx="9666869" cy="5505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7032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latin typeface="Comic Sans MS" panose="030F0702030302020204" pitchFamily="66" charset="0"/>
            </a:rPr>
            <a:t>Attractivité du télétravail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Comic Sans MS" panose="030F0702030302020204" pitchFamily="66" charset="0"/>
            </a:rPr>
            <a:t>=&gt; attractivité pour le recrutement et la fidélisation</a:t>
          </a:r>
        </a:p>
      </dsp:txBody>
      <dsp:txXfrm>
        <a:off x="476439" y="3507985"/>
        <a:ext cx="9666869" cy="550591"/>
      </dsp:txXfrm>
    </dsp:sp>
    <dsp:sp modelId="{47E98748-859B-4F0E-84C6-A11CA3399393}">
      <dsp:nvSpPr>
        <dsp:cNvPr id="0" name=""/>
        <dsp:cNvSpPr/>
      </dsp:nvSpPr>
      <dsp:spPr>
        <a:xfrm>
          <a:off x="71774" y="3508789"/>
          <a:ext cx="688239" cy="6882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7F39D-EB23-4364-906B-1D86D4B30959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EDAFA-7283-483A-9330-BF171DFF55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381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>
            <a:extLst>
              <a:ext uri="{FF2B5EF4-FFF2-40B4-BE49-F238E27FC236}">
                <a16:creationId xmlns:a16="http://schemas.microsoft.com/office/drawing/2014/main" id="{47E43B65-93A3-45CC-B843-E39C8B710E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Espace réservé des notes 2">
            <a:extLst>
              <a:ext uri="{FF2B5EF4-FFF2-40B4-BE49-F238E27FC236}">
                <a16:creationId xmlns:a16="http://schemas.microsoft.com/office/drawing/2014/main" id="{5B53BB39-AB64-4328-B590-60A6B79C26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6148" name="Espace réservé du numéro de diapositive 3">
            <a:extLst>
              <a:ext uri="{FF2B5EF4-FFF2-40B4-BE49-F238E27FC236}">
                <a16:creationId xmlns:a16="http://schemas.microsoft.com/office/drawing/2014/main" id="{595DDF88-2BD2-4616-888A-E100DFF3AB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0176C20-8B21-4EAB-834A-6DEF0A8E3115}" type="slidenum">
              <a:rPr lang="fr-FR" altLang="fr-FR" smtClean="0">
                <a:latin typeface="Times New Roman" panose="02020603050405020304" pitchFamily="18" charset="0"/>
              </a:rPr>
              <a:pPr/>
              <a:t>2</a:t>
            </a:fld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207F424F-4C9D-4C7E-99AE-E050B72315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C966718-D9D6-435C-9BDE-EE01756B35A5}" type="slidenum">
              <a:rPr lang="fr-FR" altLang="fr-FR" smtClean="0"/>
              <a:pPr>
                <a:spcBef>
                  <a:spcPct val="0"/>
                </a:spcBef>
              </a:pPr>
              <a:t>3</a:t>
            </a:fld>
            <a:endParaRPr lang="fr-FR" altLang="fr-FR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8D1C8086-50D4-47C4-93C6-56EE90C023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2BB8D5D3-65AB-413E-821F-ADA4E8E118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EDAFA-7283-483A-9330-BF171DFF55D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486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EDAFA-7283-483A-9330-BF171DFF55D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148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EDAFA-7283-483A-9330-BF171DFF55D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911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EDAFA-7283-483A-9330-BF171DFF55D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522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EDAFA-7283-483A-9330-BF171DFF55D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541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EDAFA-7283-483A-9330-BF171DFF55DD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07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1843-2506-4A2E-8C53-328233BC6765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M1 GRH séance n°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85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CC91-3471-4411-9A5D-1B6D3214B03D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M1 GRH séance n°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7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C60B-031F-4AD0-8E75-88C6FD6381F8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M1 GRH séance n°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23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ronologi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236334" y="21375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5013269" y="2146354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7412166" y="38158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2554663" y="38158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re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Cliquez pour modifier </a:t>
            </a:r>
          </a:p>
        </p:txBody>
      </p:sp>
      <p:sp>
        <p:nvSpPr>
          <p:cNvPr id="96" name="Espace réservé du texte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330" y="28586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97" name="Espace réservé du texte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7330" y="24924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02" name="Espace réservé du texte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841373" y="5007199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03" name="Espace réservé du texte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841373" y="4621779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fr-FR" noProof="0"/>
              <a:t>Cliquez pour modifier les styles du texte du masque</a:t>
            </a:r>
          </a:p>
        </p:txBody>
      </p:sp>
      <p:sp>
        <p:nvSpPr>
          <p:cNvPr id="106" name="Espace réservé du texte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668254" y="49984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07" name="Espace réservé du texte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668254" y="46130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fr-FR" noProof="0"/>
              <a:t>Cliquez pour modifier les styles du texte du masque</a:t>
            </a:r>
          </a:p>
        </p:txBody>
      </p:sp>
      <p:sp>
        <p:nvSpPr>
          <p:cNvPr id="108" name="Espace réservé du texte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270919" y="2867427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09" name="Espace réservé du texte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270919" y="2501257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>
            <a:cxnSpLocks/>
          </p:cNvCxnSpPr>
          <p:nvPr userDrawn="1"/>
        </p:nvCxnSpPr>
        <p:spPr>
          <a:xfrm>
            <a:off x="158064" y="3892580"/>
            <a:ext cx="11643411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154698" y="38070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2475164" y="3811883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7" name="Rectangle 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4931633" y="38158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9" name="Rectangle 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7331598" y="3811883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4BBAEC90-D5F2-4851-B8DE-8BD798C81A71}"/>
              </a:ext>
            </a:extLst>
          </p:cNvPr>
          <p:cNvCxnSpPr>
            <a:cxnSpLocks/>
          </p:cNvCxnSpPr>
          <p:nvPr userDrawn="1"/>
        </p:nvCxnSpPr>
        <p:spPr>
          <a:xfrm flipH="1">
            <a:off x="9624099" y="21375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B573C507-BF8A-4146-8B92-AA89EE25B1D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881749" y="24924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id="{AD3823FA-4260-4E13-9F89-323C1FCFBDD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881749" y="2836643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C6DDF0B-F460-4870-87F1-2B35BA10429D}"/>
              </a:ext>
            </a:extLst>
          </p:cNvPr>
          <p:cNvSpPr/>
          <p:nvPr userDrawn="1"/>
        </p:nvSpPr>
        <p:spPr>
          <a:xfrm>
            <a:off x="9542463" y="3807040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165429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3768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orient="horz" pos="1512">
          <p15:clr>
            <a:srgbClr val="FBAE40"/>
          </p15:clr>
        </p15:guide>
        <p15:guide id="11" orient="horz" pos="283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orme libre 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/>
            </a:p>
          </p:txBody>
        </p:sp>
        <p:sp>
          <p:nvSpPr>
            <p:cNvPr id="21" name="Forme libre 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/>
            </a:p>
          </p:txBody>
        </p:sp>
        <p:sp>
          <p:nvSpPr>
            <p:cNvPr id="22" name="Forme libre 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/>
            </a:p>
          </p:txBody>
        </p:sp>
      </p:grpSp>
      <p:sp>
        <p:nvSpPr>
          <p:cNvPr id="32" name="Titr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7" name="Espace réservé du contenu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contenu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827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/>
            </a:p>
          </p:txBody>
        </p:sp>
        <p:sp>
          <p:nvSpPr>
            <p:cNvPr id="16" name="Forme libre 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/>
            </a:p>
          </p:txBody>
        </p:sp>
        <p:sp>
          <p:nvSpPr>
            <p:cNvPr id="19" name="Forme libre 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/>
            </a:p>
          </p:txBody>
        </p:sp>
      </p:grpSp>
      <p:sp>
        <p:nvSpPr>
          <p:cNvPr id="14" name="Espace réservé d’image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Espace réservé du texte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55748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quip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/>
            </a:p>
          </p:txBody>
        </p:sp>
        <p:sp>
          <p:nvSpPr>
            <p:cNvPr id="36" name="Forme libre 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/>
            </a:p>
          </p:txBody>
        </p:sp>
      </p:grpSp>
      <p:sp>
        <p:nvSpPr>
          <p:cNvPr id="38" name="Espace réservé d’image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61" name="Titre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Espace réservé d’image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72" name="Espace réservé du texte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73" name="Espace réservé du texte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74" name="Espace réservé du texte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75" name="Espace réservé du texte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76" name="Espace réservé du texte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77" name="Espace réservé du texte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78" name="Espace réservé du texte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79" name="Espace réservé du texte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Forme automatique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/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/>
            </a:p>
          </p:txBody>
        </p:sp>
        <p:sp>
          <p:nvSpPr>
            <p:cNvPr id="30" name="Forme libre 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/>
            </a:p>
          </p:txBody>
        </p:sp>
      </p:grpSp>
      <p:sp>
        <p:nvSpPr>
          <p:cNvPr id="66" name="Espace réservé d’image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69" name="Espace réservé d’image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100623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4008">
          <p15:clr>
            <a:srgbClr val="FBAE40"/>
          </p15:clr>
        </p15:guide>
        <p15:guide id="5" pos="1944">
          <p15:clr>
            <a:srgbClr val="FBAE40"/>
          </p15:clr>
        </p15:guide>
        <p15:guide id="6" pos="3648">
          <p15:clr>
            <a:srgbClr val="FBAE40"/>
          </p15:clr>
        </p15:guide>
        <p15:guide id="7" orient="horz" pos="1392">
          <p15:clr>
            <a:srgbClr val="FBAE40"/>
          </p15:clr>
        </p15:guide>
        <p15:guide id="8" orient="horz" pos="552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pos="5352">
          <p15:clr>
            <a:srgbClr val="FBAE40"/>
          </p15:clr>
        </p15:guide>
        <p15:guide id="11" pos="5736">
          <p15:clr>
            <a:srgbClr val="FBAE40"/>
          </p15:clr>
        </p15:guide>
        <p15:guide id="12" orient="horz" pos="2904">
          <p15:clr>
            <a:srgbClr val="FBAE40"/>
          </p15:clr>
        </p15:guide>
        <p15:guide id="13" orient="horz" pos="160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 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e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/>
            </a:p>
          </p:txBody>
        </p:sp>
      </p:grpSp>
      <p:sp>
        <p:nvSpPr>
          <p:cNvPr id="32" name="Titr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fr-FR" noProof="0"/>
              <a:t>Cliquez pour modifier les styles du texte du masque</a:t>
            </a:r>
          </a:p>
        </p:txBody>
      </p:sp>
      <p:sp>
        <p:nvSpPr>
          <p:cNvPr id="27" name="Espace réservé du contenu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fr-FR" noProof="0"/>
              <a:t>Cliquez pour modifier les styles du texte du masque</a:t>
            </a:r>
          </a:p>
        </p:txBody>
      </p: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contenu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252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>
          <p15:clr>
            <a:srgbClr val="FBAE40"/>
          </p15:clr>
        </p15:guide>
        <p15:guide id="4" pos="516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>
          <p15:clr>
            <a:srgbClr val="FBAE40"/>
          </p15:clr>
        </p15:guide>
        <p15:guide id="11" pos="2880">
          <p15:clr>
            <a:srgbClr val="FBAE40"/>
          </p15:clr>
        </p15:guide>
        <p15:guide id="12" orient="horz" pos="17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1E07-82DE-45DC-A528-E0A8B0A4BF38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M1 GRH séance n°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98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9E3C-7DFA-49E7-A839-A84F7A7EF217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M1 GRH séance n°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62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1642-C7B7-49B4-B6B1-8264E293DFD4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M1 GRH séance n°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6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EFAC-97FD-4742-81DD-F9C03CBACCE0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M1 GRH séance n° 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4ECE-20E7-4A38-A4B3-4B53057F0487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M1 GRH séance n°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E94C-4170-4F72-B7E6-CB312AC51425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pt-BR"/>
              <a:t>M1 GRH séance n° 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6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8802A52-084A-4EC2-9AAC-BAEDA7C0CF41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M1 GRH séance n°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1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BE33-A027-4C03-9FD8-06877152FF01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M1 GRH séance n°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7A71062-2B9B-458B-ACC4-CB85245A66C7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M1 GRH séance n°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51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4274" r:id="rId12"/>
    <p:sldLayoutId id="2147484277" r:id="rId13"/>
    <p:sldLayoutId id="2147484279" r:id="rId14"/>
    <p:sldLayoutId id="2147484280" r:id="rId15"/>
    <p:sldLayoutId id="2147484281" r:id="rId16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0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.png"/><Relationship Id="rId4" Type="http://schemas.openxmlformats.org/officeDocument/2006/relationships/diagramLayout" Target="../diagrams/layout1.xml"/><Relationship Id="rId9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hyperlink" Target="https://www.bing.com/videos/search?q=liaisons+sociales&amp;&amp;view=detail&amp;mid=03A816C4300B278BD7B303A816C4300B278BD7B3&amp;&amp;FORM=VRDGAR&amp;ru=%2Fvideos%2Fsearch%3Fq%3Dliaisons%2Bsociales%26FORM%3DHDRSC4" TargetMode="Externa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hyperlink" Target="http://www.aist21.com/Actualites?id=67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dille.pro/teletravail-les-bonnes-pratiques-en-video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FmbocEyi1t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0.png"/><Relationship Id="rId18" Type="http://schemas.openxmlformats.org/officeDocument/2006/relationships/diagramColors" Target="../diagrams/colors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openxmlformats.org/officeDocument/2006/relationships/diagramQuickStyle" Target="../diagrams/quickStyle4.xml"/><Relationship Id="rId2" Type="http://schemas.openxmlformats.org/officeDocument/2006/relationships/notesSlide" Target="../notesSlides/notesSlide4.xml"/><Relationship Id="rId16" Type="http://schemas.openxmlformats.org/officeDocument/2006/relationships/diagramLayout" Target="../diagrams/layout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Data" Target="../diagrams/data4.xml"/><Relationship Id="rId10" Type="http://schemas.openxmlformats.org/officeDocument/2006/relationships/diagramQuickStyle" Target="../diagrams/quickStyle3.xml"/><Relationship Id="rId19" Type="http://schemas.microsoft.com/office/2007/relationships/diagramDrawing" Target="../diagrams/drawing4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0926B1-3E15-4952-8FA8-DE5B66D74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5188" y="1692276"/>
            <a:ext cx="7543800" cy="2593975"/>
          </a:xfrm>
        </p:spPr>
        <p:txBody>
          <a:bodyPr/>
          <a:lstStyle/>
          <a:p>
            <a:pPr algn="ctr">
              <a:defRPr/>
            </a:pPr>
            <a:r>
              <a:rPr lang="fr-FR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LES CONTRATS ATYPIQUES</a:t>
            </a:r>
            <a:br>
              <a:rPr lang="fr-FR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br>
              <a:rPr lang="fr-FR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br>
              <a:rPr lang="fr-FR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fr-FR" sz="2000" b="1" dirty="0">
                <a:solidFill>
                  <a:srgbClr val="4472C4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Cécile CASEAU-ROCHE</a:t>
            </a:r>
            <a:br>
              <a:rPr lang="fr-FR" sz="2000" b="1" dirty="0">
                <a:solidFill>
                  <a:srgbClr val="4472C4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fr-FR" sz="2000" b="1" dirty="0">
                <a:solidFill>
                  <a:srgbClr val="4472C4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Maître de conférences à l’Université de Bourgogne</a:t>
            </a:r>
            <a:endParaRPr lang="fr-FR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9DA308-9A2D-48C9-A292-C4112C206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6988" y="5114925"/>
            <a:ext cx="6462712" cy="1066800"/>
          </a:xfrm>
        </p:spPr>
        <p:txBody>
          <a:bodyPr>
            <a:normAutofit fontScale="92500" lnSpcReduction="20000"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Jeudi 23  et vendredi 24 Septembre 2021</a:t>
            </a:r>
          </a:p>
        </p:txBody>
      </p:sp>
      <p:sp>
        <p:nvSpPr>
          <p:cNvPr id="3076" name="Espace réservé du numéro de diapositive 3">
            <a:extLst>
              <a:ext uri="{FF2B5EF4-FFF2-40B4-BE49-F238E27FC236}">
                <a16:creationId xmlns:a16="http://schemas.microsoft.com/office/drawing/2014/main" id="{7E5722B4-7E4A-43B2-AA98-9D3122C8C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6423E3F-518E-424B-B6FF-8242126486B0}" type="slidenum">
              <a:rPr lang="fr-FR" altLang="fr-FR" smtClean="0">
                <a:solidFill>
                  <a:srgbClr val="FFFFFF"/>
                </a:solidFill>
              </a:rPr>
              <a:pPr/>
              <a:t>1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3077" name="Espace réservé du pied de page 4">
            <a:extLst>
              <a:ext uri="{FF2B5EF4-FFF2-40B4-BE49-F238E27FC236}">
                <a16:creationId xmlns:a16="http://schemas.microsoft.com/office/drawing/2014/main" id="{6307B86A-E1C6-4755-95DD-76E087DB61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 rot="16200000">
            <a:off x="7897813" y="2835276"/>
            <a:ext cx="4794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fr-FR" altLang="fr-FR">
                <a:solidFill>
                  <a:schemeClr val="bg2"/>
                </a:solidFill>
              </a:rPr>
              <a:t>formation CGC - la rémunération </a:t>
            </a:r>
          </a:p>
        </p:txBody>
      </p:sp>
      <p:sp>
        <p:nvSpPr>
          <p:cNvPr id="3078" name="Rectangle 2">
            <a:extLst>
              <a:ext uri="{FF2B5EF4-FFF2-40B4-BE49-F238E27FC236}">
                <a16:creationId xmlns:a16="http://schemas.microsoft.com/office/drawing/2014/main" id="{C74931CD-5FC5-4CA1-B32A-8CE95FEC8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2915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fr-FR" altLang="fr-FR"/>
          </a:p>
        </p:txBody>
      </p:sp>
      <p:graphicFrame>
        <p:nvGraphicFramePr>
          <p:cNvPr id="3079" name="Objet 6">
            <a:extLst>
              <a:ext uri="{FF2B5EF4-FFF2-40B4-BE49-F238E27FC236}">
                <a16:creationId xmlns:a16="http://schemas.microsoft.com/office/drawing/2014/main" id="{1662597D-6FAC-4455-97CA-157CCD1162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63738" y="260351"/>
          <a:ext cx="1655762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2" imgW="3476190" imgH="3285714" progId="Paint.Picture">
                  <p:embed/>
                </p:oleObj>
              </mc:Choice>
              <mc:Fallback>
                <p:oleObj name="Image bitmap" r:id="rId2" imgW="3476190" imgH="3285714" progId="Paint.Picture">
                  <p:embed/>
                  <p:pic>
                    <p:nvPicPr>
                      <p:cNvPr id="3079" name="Objet 6">
                        <a:extLst>
                          <a:ext uri="{FF2B5EF4-FFF2-40B4-BE49-F238E27FC236}">
                            <a16:creationId xmlns:a16="http://schemas.microsoft.com/office/drawing/2014/main" id="{1662597D-6FAC-4455-97CA-157CCD1162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3738" y="260351"/>
                        <a:ext cx="1655762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2C5651E-24DA-4FE0-B027-6DE6B94D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1498D5A-6D9E-4AF7-981C-FE113016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459" y="634946"/>
            <a:ext cx="4821283" cy="1450757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I) Mise en place</a:t>
            </a:r>
            <a:br>
              <a:rPr lang="fr-FR" sz="3600" b="1" dirty="0">
                <a:solidFill>
                  <a:schemeClr val="accent2"/>
                </a:solidFill>
                <a:latin typeface="Comic Sans MS" panose="030F0702030302020204" pitchFamily="66" charset="0"/>
              </a:rPr>
            </a:br>
            <a:r>
              <a:rPr lang="fr-FR" sz="36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du télétravail</a:t>
            </a:r>
            <a:endParaRPr lang="fr-FR" sz="3600" dirty="0">
              <a:solidFill>
                <a:schemeClr val="accent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6BBFEA-E4B9-45C6-9475-C92745E8E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2D095B-EB8D-46B0-9DCE-4BF77151B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061" y="321733"/>
            <a:ext cx="2583939" cy="195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212716B-B6B2-4848-B7EB-12A894078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40096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027B12D-0C5A-4F08-B410-64FB0D128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879167"/>
            <a:ext cx="3057906" cy="2104612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14" descr="Une image contenant intérieur, équipement électronique, clavier, ordinateur&#10;&#10;Description générée automatiquement">
            <a:extLst>
              <a:ext uri="{FF2B5EF4-FFF2-40B4-BE49-F238E27FC236}">
                <a16:creationId xmlns:a16="http://schemas.microsoft.com/office/drawing/2014/main" id="{CE7D4AA3-17D7-4665-90F9-D5E157268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92" y="4013574"/>
            <a:ext cx="2574590" cy="181937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16B1FD7-A282-4E58-BB87-9903282BA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:\Users\CASEAU ROCHE\AppData\Local\Microsoft\Windows\Temporary Internet Files\Content.IE5\2Y2QL2UY\horloge-avec-homme-london[1].jpg">
            <a:extLst>
              <a:ext uri="{FF2B5EF4-FFF2-40B4-BE49-F238E27FC236}">
                <a16:creationId xmlns:a16="http://schemas.microsoft.com/office/drawing/2014/main" id="{C6F2E382-CEAF-423B-B7D7-99B535D9AE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9" r="10663" b="-1"/>
          <a:stretch/>
        </p:blipFill>
        <p:spPr bwMode="auto">
          <a:xfrm>
            <a:off x="3706378" y="2601842"/>
            <a:ext cx="2211830" cy="323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0F4D751-9659-4B6C-BC3A-2C3046207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8459" y="2198914"/>
            <a:ext cx="4821283" cy="367018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* </a:t>
            </a:r>
            <a:r>
              <a:rPr lang="fr-FR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Définition</a:t>
            </a:r>
          </a:p>
          <a:p>
            <a:r>
              <a:rPr lang="en-US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* 3Types</a:t>
            </a:r>
          </a:p>
          <a:p>
            <a:r>
              <a:rPr lang="en-US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* </a:t>
            </a:r>
            <a:r>
              <a:rPr lang="fr-FR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Formalisation</a:t>
            </a:r>
          </a:p>
          <a:p>
            <a:r>
              <a:rPr lang="en-US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* 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Publics </a:t>
            </a:r>
            <a:r>
              <a:rPr lang="fr-FR" dirty="0">
                <a:solidFill>
                  <a:schemeClr val="accent1"/>
                </a:solidFill>
                <a:latin typeface="Comic Sans MS" panose="030F0702030302020204" pitchFamily="66" charset="0"/>
              </a:rPr>
              <a:t>spécifiques</a:t>
            </a:r>
          </a:p>
          <a:p>
            <a:r>
              <a:rPr lang="en-US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* </a:t>
            </a:r>
            <a:r>
              <a:rPr lang="fr-FR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Bonnes</a:t>
            </a:r>
            <a:r>
              <a:rPr lang="en-US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 pratiques 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C82A8A6-9443-41EA-9975-45F97050D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A7CB2E-96A4-4B6D-9C9E-B94799505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4133E7F-8678-4A08-A3CF-AA236A1B8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54181D-6920-4594-9A5D-6CE56DC9F8B2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3" name="Bulle narrative : rectangle à coins arrondis 2">
            <a:extLst>
              <a:ext uri="{FF2B5EF4-FFF2-40B4-BE49-F238E27FC236}">
                <a16:creationId xmlns:a16="http://schemas.microsoft.com/office/drawing/2014/main" id="{170D95EC-C1FC-4FEF-B128-7D62DDCB8A47}"/>
              </a:ext>
            </a:extLst>
          </p:cNvPr>
          <p:cNvSpPr/>
          <p:nvPr/>
        </p:nvSpPr>
        <p:spPr>
          <a:xfrm>
            <a:off x="7537837" y="4952706"/>
            <a:ext cx="4011905" cy="1144988"/>
          </a:xfrm>
          <a:prstGeom prst="wedgeRoundRectCallout">
            <a:avLst>
              <a:gd name="adj1" fmla="val -22617"/>
              <a:gd name="adj2" fmla="val -923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rtl="0"/>
            <a:r>
              <a:rPr lang="fr-FR" dirty="0">
                <a:solidFill>
                  <a:schemeClr val="bg1"/>
                </a:solidFill>
                <a:latin typeface="Comic Sans MS"/>
              </a:rPr>
              <a:t>ANI : Promotion du dialogue social dans la mise en place du télétravail</a:t>
            </a:r>
          </a:p>
        </p:txBody>
      </p:sp>
    </p:spTree>
    <p:extLst>
      <p:ext uri="{BB962C8B-B14F-4D97-AF65-F5344CB8AC3E}">
        <p14:creationId xmlns:p14="http://schemas.microsoft.com/office/powerpoint/2010/main" val="4156111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60C2DD0-450E-4860-A403-81D3084E0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22" y="719818"/>
            <a:ext cx="7532277" cy="1140787"/>
          </a:xfrm>
        </p:spPr>
        <p:txBody>
          <a:bodyPr>
            <a:normAutofit/>
          </a:bodyPr>
          <a:lstStyle/>
          <a:p>
            <a:pPr algn="ctr"/>
            <a:r>
              <a:rPr lang="fr-FR" sz="20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I) Mise en place du télétravail</a:t>
            </a:r>
            <a:br>
              <a:rPr lang="fr-FR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fr-FR" dirty="0">
                <a:solidFill>
                  <a:schemeClr val="accent1"/>
                </a:solidFill>
                <a:latin typeface="Comic Sans MS" panose="030F0702030302020204" pitchFamily="66" charset="0"/>
              </a:rPr>
              <a:t>Définition du Télétravail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DBE631C-930C-472F-A497-1B8094D81DA1}"/>
              </a:ext>
            </a:extLst>
          </p:cNvPr>
          <p:cNvSpPr txBox="1"/>
          <p:nvPr/>
        </p:nvSpPr>
        <p:spPr>
          <a:xfrm>
            <a:off x="524601" y="2171856"/>
            <a:ext cx="6729045" cy="175432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dirty="0">
                <a:solidFill>
                  <a:schemeClr val="bg1"/>
                </a:solidFill>
                <a:latin typeface="Comic Sans MS" panose="030F0702030302020204" pitchFamily="66" charset="0"/>
                <a:ea typeface="+mn-lt"/>
                <a:cs typeface="+mn-lt"/>
              </a:rPr>
              <a:t>"Le télétravail désigne toute forme d’organisation du travail dans laquelle un travail qui aurait également pu être exécuté dans les locaux de l’employeur est effectué par un salarié </a:t>
            </a:r>
            <a:r>
              <a:rPr lang="fr-FR" b="1" dirty="0">
                <a:solidFill>
                  <a:schemeClr val="bg1"/>
                </a:solidFill>
                <a:latin typeface="Comic Sans MS" panose="030F0702030302020204" pitchFamily="66" charset="0"/>
                <a:ea typeface="+mn-lt"/>
                <a:cs typeface="+mn-lt"/>
              </a:rPr>
              <a:t>hors de ces locaux</a:t>
            </a:r>
            <a:r>
              <a:rPr lang="fr-FR" dirty="0">
                <a:solidFill>
                  <a:schemeClr val="bg1"/>
                </a:solidFill>
                <a:latin typeface="Comic Sans MS" panose="030F0702030302020204" pitchFamily="66" charset="0"/>
                <a:ea typeface="+mn-lt"/>
                <a:cs typeface="+mn-lt"/>
              </a:rPr>
              <a:t>, de façon </a:t>
            </a:r>
            <a:r>
              <a:rPr lang="fr-FR" b="1" dirty="0">
                <a:solidFill>
                  <a:schemeClr val="bg1"/>
                </a:solidFill>
                <a:latin typeface="Comic Sans MS" panose="030F0702030302020204" pitchFamily="66" charset="0"/>
                <a:ea typeface="+mn-lt"/>
                <a:cs typeface="+mn-lt"/>
              </a:rPr>
              <a:t>volontaire</a:t>
            </a:r>
            <a:r>
              <a:rPr lang="fr-FR" dirty="0">
                <a:solidFill>
                  <a:schemeClr val="bg1"/>
                </a:solidFill>
                <a:latin typeface="Comic Sans MS" panose="030F0702030302020204" pitchFamily="66" charset="0"/>
                <a:ea typeface="+mn-lt"/>
                <a:cs typeface="+mn-lt"/>
              </a:rPr>
              <a:t> en utilisant les </a:t>
            </a:r>
            <a:r>
              <a:rPr lang="fr-FR" b="1" dirty="0">
                <a:solidFill>
                  <a:schemeClr val="bg1"/>
                </a:solidFill>
                <a:latin typeface="Comic Sans MS" panose="030F0702030302020204" pitchFamily="66" charset="0"/>
                <a:ea typeface="+mn-lt"/>
                <a:cs typeface="+mn-lt"/>
              </a:rPr>
              <a:t>technologies</a:t>
            </a:r>
            <a:r>
              <a:rPr lang="fr-FR" dirty="0">
                <a:solidFill>
                  <a:schemeClr val="bg1"/>
                </a:solidFill>
                <a:latin typeface="Comic Sans MS" panose="030F0702030302020204" pitchFamily="66" charset="0"/>
                <a:ea typeface="+mn-lt"/>
                <a:cs typeface="+mn-lt"/>
              </a:rPr>
              <a:t> de l’information et de la communication."  </a:t>
            </a:r>
            <a:endParaRPr lang="fr-F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r"/>
            <a:r>
              <a:rPr lang="fr-FR" i="1" dirty="0">
                <a:solidFill>
                  <a:schemeClr val="bg1"/>
                </a:solidFill>
              </a:rPr>
              <a:t>ANI 2020</a:t>
            </a:r>
          </a:p>
        </p:txBody>
      </p:sp>
      <p:pic>
        <p:nvPicPr>
          <p:cNvPr id="1026" name="Picture 2" descr="Qu'est-ce que le télétravail ? - Bureaux à Partager Le blog">
            <a:extLst>
              <a:ext uri="{FF2B5EF4-FFF2-40B4-BE49-F238E27FC236}">
                <a16:creationId xmlns:a16="http://schemas.microsoft.com/office/drawing/2014/main" id="{396DE934-9DDE-4D9A-A4A5-622B60942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125" y="3628741"/>
            <a:ext cx="3492175" cy="235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ulle narrative : rectangle à coins arrondis 1">
            <a:extLst>
              <a:ext uri="{FF2B5EF4-FFF2-40B4-BE49-F238E27FC236}">
                <a16:creationId xmlns:a16="http://schemas.microsoft.com/office/drawing/2014/main" id="{22F9509E-8D62-4782-A242-D55CE7E76D43}"/>
              </a:ext>
            </a:extLst>
          </p:cNvPr>
          <p:cNvSpPr/>
          <p:nvPr/>
        </p:nvSpPr>
        <p:spPr>
          <a:xfrm>
            <a:off x="2057388" y="4460683"/>
            <a:ext cx="4110825" cy="1121134"/>
          </a:xfrm>
          <a:prstGeom prst="wedgeRoundRectCallout">
            <a:avLst>
              <a:gd name="adj1" fmla="val 10695"/>
              <a:gd name="adj2" fmla="val -158067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b="1">
                <a:solidFill>
                  <a:schemeClr val="accent6">
                    <a:lumMod val="75000"/>
                  </a:schemeClr>
                </a:solidFill>
                <a:latin typeface="Comic Sans MS"/>
              </a:rPr>
              <a:t>Double volontariat </a:t>
            </a:r>
            <a:r>
              <a:rPr lang="fr-FR">
                <a:solidFill>
                  <a:srgbClr val="0070C0"/>
                </a:solidFill>
                <a:latin typeface="Comic Sans MS"/>
              </a:rPr>
              <a:t>(sauf télétravail en cas de force majeure) et </a:t>
            </a:r>
            <a:r>
              <a:rPr lang="fr-FR" b="1">
                <a:solidFill>
                  <a:schemeClr val="accent6">
                    <a:lumMod val="75000"/>
                  </a:schemeClr>
                </a:solidFill>
                <a:latin typeface="Comic Sans MS"/>
              </a:rPr>
              <a:t>reversibilité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5451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2C227C8-A2D4-4599-88F6-3CC47A02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M1 GRH séance n° 1</a:t>
            </a: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68E046C-EE48-4ACF-8E08-7820D4C9E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A4359A9-5FA7-46E7-8996-A75529E1B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66775"/>
            <a:ext cx="106680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09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2431E5B-00D7-4F8D-A05B-A02BF84A3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38" y="344610"/>
            <a:ext cx="10912557" cy="974847"/>
          </a:xfrm>
        </p:spPr>
        <p:txBody>
          <a:bodyPr vert="horz" lIns="0" tIns="0" rIns="0" bIns="0" rtlCol="0" anchor="b" anchorCtr="0">
            <a:noAutofit/>
          </a:bodyPr>
          <a:lstStyle/>
          <a:p>
            <a:pPr algn="ctr"/>
            <a:r>
              <a:rPr lang="fr-FR" sz="28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I) Mise en place du télétravail</a:t>
            </a:r>
            <a:r>
              <a:rPr lang="fr-FR" sz="2800" b="1" dirty="0">
                <a:solidFill>
                  <a:srgbClr val="3F918D"/>
                </a:solidFill>
                <a:latin typeface="Comic Sans MS" panose="030F0702030302020204" pitchFamily="66" charset="0"/>
              </a:rPr>
              <a:t> </a:t>
            </a:r>
            <a:br>
              <a:rPr lang="fr-FR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fr-FR" dirty="0">
                <a:solidFill>
                  <a:schemeClr val="accent1"/>
                </a:solidFill>
                <a:latin typeface="Comic Sans MS" panose="030F0702030302020204" pitchFamily="66" charset="0"/>
              </a:rPr>
              <a:t>Les 3 types de Télétravail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342686B-1028-41F7-BD99-FDA95B486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156" y="2300156"/>
            <a:ext cx="3036477" cy="404216"/>
          </a:xfrm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lang="fr-FR" b="1" dirty="0">
                <a:latin typeface="Comic Sans MS" panose="030F0702030302020204" pitchFamily="66" charset="0"/>
              </a:rPr>
              <a:t>LE REGULIER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0F91258-5A7F-4A28-A56D-0A38F3F53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8370" y="2799145"/>
            <a:ext cx="3036477" cy="2925793"/>
          </a:xfrm>
        </p:spPr>
        <p:txBody>
          <a:bodyPr>
            <a:normAutofit fontScale="92500" lnSpcReduction="20000"/>
          </a:bodyPr>
          <a:lstStyle/>
          <a:p>
            <a:r>
              <a:rPr lang="fr-FR" dirty="0">
                <a:solidFill>
                  <a:schemeClr val="accent1"/>
                </a:solidFill>
                <a:latin typeface="Comic Sans MS" panose="030F0702030302020204" pitchFamily="66" charset="0"/>
              </a:rPr>
              <a:t>Caractère volontaire bilatéral et réversible</a:t>
            </a:r>
          </a:p>
          <a:p>
            <a:r>
              <a:rPr lang="fr-FR" dirty="0">
                <a:solidFill>
                  <a:schemeClr val="accent1"/>
                </a:solidFill>
                <a:latin typeface="Comic Sans MS" panose="030F0702030302020204" pitchFamily="66" charset="0"/>
              </a:rPr>
              <a:t>Décision de l’employeur si demande du salarié : peut accepter ou refuser - si refus doit motiver</a:t>
            </a:r>
          </a:p>
          <a:p>
            <a:r>
              <a:rPr lang="fr-FR" dirty="0">
                <a:solidFill>
                  <a:schemeClr val="accent1"/>
                </a:solidFill>
                <a:latin typeface="Comic Sans MS" panose="030F0702030302020204" pitchFamily="66" charset="0"/>
              </a:rPr>
              <a:t>obligation d’une période d’adaptation avec délai de prévenance</a:t>
            </a:r>
          </a:p>
          <a:p>
            <a:r>
              <a:rPr lang="fr-FR" dirty="0">
                <a:solidFill>
                  <a:schemeClr val="accent1"/>
                </a:solidFill>
                <a:latin typeface="Comic Sans MS" panose="030F0702030302020204" pitchFamily="66" charset="0"/>
              </a:rPr>
              <a:t>nouveauté : le retour ponctuel du télétravailleur en cas de besoin particulier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6526C3-50FB-457D-AB37-59498EF89E2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219601" y="2300156"/>
            <a:ext cx="3036477" cy="404216"/>
          </a:xfrm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lang="fr-FR" b="1" dirty="0">
                <a:latin typeface="Comic Sans MS" panose="030F0702030302020204" pitchFamily="66" charset="0"/>
              </a:rPr>
              <a:t>L'OCCASIONNEL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826432C-8E57-4A7D-BEED-2B6D89EE19D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2516760"/>
          </a:xfrm>
        </p:spPr>
        <p:txBody>
          <a:bodyPr>
            <a:normAutofit lnSpcReduction="10000"/>
          </a:bodyPr>
          <a:lstStyle/>
          <a:p>
            <a:r>
              <a:rPr lang="fr-FR" dirty="0">
                <a:solidFill>
                  <a:schemeClr val="accent1"/>
                </a:solidFill>
                <a:latin typeface="Comic Sans MS" panose="030F0702030302020204" pitchFamily="66" charset="0"/>
              </a:rPr>
              <a:t>Caractère volontaire bilatéral et réversible</a:t>
            </a:r>
          </a:p>
          <a:p>
            <a:r>
              <a:rPr lang="fr-FR" dirty="0">
                <a:solidFill>
                  <a:schemeClr val="accent1"/>
                </a:solidFill>
                <a:latin typeface="Comic Sans MS" panose="030F0702030302020204" pitchFamily="66" charset="0"/>
              </a:rPr>
              <a:t>Se distingue par sa fréquence faible</a:t>
            </a:r>
          </a:p>
          <a:p>
            <a:r>
              <a:rPr lang="fr-FR" dirty="0">
                <a:solidFill>
                  <a:schemeClr val="accent1"/>
                </a:solidFill>
                <a:latin typeface="Comic Sans MS" panose="030F0702030302020204" pitchFamily="66" charset="0"/>
              </a:rPr>
              <a:t>Utilisé occasionnellement pour réaliser une tâche bien spécifique </a:t>
            </a:r>
          </a:p>
          <a:p>
            <a:r>
              <a:rPr lang="fr-FR" dirty="0">
                <a:solidFill>
                  <a:schemeClr val="accent1"/>
                </a:solidFill>
                <a:latin typeface="Comic Sans MS" panose="030F0702030302020204" pitchFamily="66" charset="0"/>
              </a:rPr>
              <a:t>Convient à des populations de cadres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B107EF0-C7CE-4C9D-8DCB-444FAC67AEBA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862230" y="2300156"/>
            <a:ext cx="3036477" cy="404216"/>
          </a:xfrm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lang="fr-FR" b="1" dirty="0">
                <a:latin typeface="Comic Sans MS" panose="030F0702030302020204" pitchFamily="66" charset="0"/>
              </a:rPr>
              <a:t>L'EXCEPTIONNEL</a:t>
            </a:r>
          </a:p>
        </p:txBody>
      </p:sp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084C5556-D13A-4C0F-AF32-E156EE8D864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74525" y="2799146"/>
            <a:ext cx="3879652" cy="2758815"/>
          </a:xfrm>
        </p:spPr>
        <p:txBody>
          <a:bodyPr>
            <a:normAutofit fontScale="25000" lnSpcReduction="20000"/>
          </a:bodyPr>
          <a:lstStyle/>
          <a:p>
            <a:pPr lvl="0" rtl="0"/>
            <a:r>
              <a:rPr lang="fr-FR" sz="4800" dirty="0">
                <a:solidFill>
                  <a:schemeClr val="accent1"/>
                </a:solidFill>
                <a:latin typeface="Comic Sans MS" panose="030F0702030302020204" pitchFamily="66" charset="0"/>
              </a:rPr>
              <a:t>Un objectif : </a:t>
            </a:r>
            <a:r>
              <a:rPr lang="fr-FR" sz="4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garantir la continuité de l'activité de l'entreprise</a:t>
            </a:r>
          </a:p>
          <a:p>
            <a:pPr lvl="0" rtl="0"/>
            <a:r>
              <a:rPr lang="fr-FR" sz="4400" dirty="0">
                <a:solidFill>
                  <a:schemeClr val="accent1"/>
                </a:solidFill>
                <a:latin typeface="Comic Sans MS" panose="030F0702030302020204" pitchFamily="66" charset="0"/>
              </a:rPr>
              <a:t>Incitation à </a:t>
            </a:r>
            <a:r>
              <a:rPr lang="fr-FR" sz="4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anticiper le recours au télétravail exceptionnel </a:t>
            </a:r>
            <a:r>
              <a:rPr lang="fr-FR" sz="4400" dirty="0">
                <a:solidFill>
                  <a:schemeClr val="accent1"/>
                </a:solidFill>
                <a:latin typeface="Comic Sans MS" panose="030F0702030302020204" pitchFamily="66" charset="0"/>
              </a:rPr>
              <a:t>dans le cadre du dialogue social mais possibilité pour l'employeur de décider </a:t>
            </a:r>
            <a:r>
              <a:rPr lang="fr-FR" sz="44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unilateralement</a:t>
            </a:r>
            <a:r>
              <a:rPr lang="fr-FR" sz="4400" dirty="0">
                <a:solidFill>
                  <a:schemeClr val="accent1"/>
                </a:solidFill>
                <a:latin typeface="Comic Sans MS" panose="030F0702030302020204" pitchFamily="66" charset="0"/>
              </a:rPr>
              <a:t> le recours au télétravail</a:t>
            </a:r>
          </a:p>
          <a:p>
            <a:pPr lvl="0" rtl="0"/>
            <a:r>
              <a:rPr lang="fr-FR" sz="3600" dirty="0">
                <a:solidFill>
                  <a:schemeClr val="accent1"/>
                </a:solidFill>
                <a:latin typeface="Comic Sans MS" panose="030F0702030302020204" pitchFamily="66" charset="0"/>
              </a:rPr>
              <a:t> </a:t>
            </a:r>
            <a:r>
              <a:rPr lang="fr-FR" sz="44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Possibilté</a:t>
            </a:r>
            <a:r>
              <a:rPr lang="fr-FR" sz="4400" dirty="0">
                <a:solidFill>
                  <a:schemeClr val="accent1"/>
                </a:solidFill>
                <a:latin typeface="Comic Sans MS" panose="030F0702030302020204" pitchFamily="66" charset="0"/>
              </a:rPr>
              <a:t> de recourir au télétravail pour des salariés qui ne connaissent pas ce </a:t>
            </a:r>
            <a:r>
              <a:rPr lang="fr-FR" sz="4400" b="0" dirty="0">
                <a:solidFill>
                  <a:schemeClr val="accent1"/>
                </a:solidFill>
                <a:latin typeface="Comic Sans MS" panose="030F0702030302020204" pitchFamily="66" charset="0"/>
              </a:rPr>
              <a:t>mode d'organisation ???</a:t>
            </a:r>
          </a:p>
          <a:p>
            <a:pPr lvl="0" rtl="0"/>
            <a:r>
              <a:rPr lang="fr-FR" sz="3600" b="0" dirty="0">
                <a:solidFill>
                  <a:schemeClr val="accent1"/>
                </a:solidFill>
                <a:latin typeface="Comic Sans MS" panose="030F0702030302020204" pitchFamily="66" charset="0"/>
              </a:rPr>
              <a:t> </a:t>
            </a:r>
            <a:r>
              <a:rPr lang="fr-FR" sz="4400" b="0" dirty="0">
                <a:solidFill>
                  <a:schemeClr val="accent1"/>
                </a:solidFill>
                <a:latin typeface="Comic Sans MS" panose="030F0702030302020204" pitchFamily="66" charset="0"/>
              </a:rPr>
              <a:t>Information des salariés et évocation </a:t>
            </a:r>
            <a:r>
              <a:rPr lang="fr-FR" sz="4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d'un délai de prévenance</a:t>
            </a:r>
            <a:endParaRPr lang="fr-FR" sz="36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lvl="0" rtl="0"/>
            <a:r>
              <a:rPr lang="fr-FR" sz="3600" b="0" dirty="0">
                <a:solidFill>
                  <a:schemeClr val="accent1"/>
                </a:solidFill>
                <a:latin typeface="Comic Sans MS" panose="030F0702030302020204" pitchFamily="66" charset="0"/>
              </a:rPr>
              <a:t>  </a:t>
            </a:r>
            <a:r>
              <a:rPr lang="fr-FR" sz="4400" b="0" dirty="0">
                <a:solidFill>
                  <a:schemeClr val="accent1"/>
                </a:solidFill>
                <a:latin typeface="Comic Sans MS" panose="030F0702030302020204" pitchFamily="66" charset="0"/>
              </a:rPr>
              <a:t>La </a:t>
            </a:r>
            <a:r>
              <a:rPr lang="fr-FR" sz="4400" dirty="0">
                <a:solidFill>
                  <a:schemeClr val="accent1"/>
                </a:solidFill>
                <a:latin typeface="Comic Sans MS" panose="030F0702030302020204" pitchFamily="66" charset="0"/>
              </a:rPr>
              <a:t>nécessaire </a:t>
            </a:r>
            <a:r>
              <a:rPr lang="fr-FR" sz="44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adaptatiUtilisation</a:t>
            </a:r>
            <a:r>
              <a:rPr lang="fr-FR" sz="4400" dirty="0">
                <a:solidFill>
                  <a:schemeClr val="accent1"/>
                </a:solidFill>
                <a:latin typeface="Comic Sans MS" panose="030F0702030302020204" pitchFamily="66" charset="0"/>
              </a:rPr>
              <a:t> des outils personnels et prise en charge des frais professionnels</a:t>
            </a:r>
          </a:p>
          <a:p>
            <a:pPr lvl="0" rtl="0"/>
            <a:r>
              <a:rPr lang="fr-FR" sz="4400" b="0" dirty="0">
                <a:solidFill>
                  <a:schemeClr val="accent1"/>
                </a:solidFill>
                <a:latin typeface="Comic Sans MS" panose="030F0702030302020204" pitchFamily="66" charset="0"/>
              </a:rPr>
              <a:t>on du </a:t>
            </a:r>
            <a:r>
              <a:rPr lang="fr-FR" sz="4400" b="0" dirty="0">
                <a:solidFill>
                  <a:schemeClr val="accent1"/>
                </a:solidFill>
                <a:latin typeface="Comic Sans MS"/>
              </a:rPr>
              <a:t>dialogue social dans ce contexte et ses modalités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Bulle narrative : rectangle à coins arrondis 3">
            <a:extLst>
              <a:ext uri="{FF2B5EF4-FFF2-40B4-BE49-F238E27FC236}">
                <a16:creationId xmlns:a16="http://schemas.microsoft.com/office/drawing/2014/main" id="{7EE91996-120D-450F-AF61-DDCDB79249AE}"/>
              </a:ext>
            </a:extLst>
          </p:cNvPr>
          <p:cNvSpPr/>
          <p:nvPr/>
        </p:nvSpPr>
        <p:spPr>
          <a:xfrm>
            <a:off x="4283211" y="5821626"/>
            <a:ext cx="6888371" cy="731521"/>
          </a:xfrm>
          <a:prstGeom prst="wedgeRoundRectCallout">
            <a:avLst>
              <a:gd name="adj1" fmla="val 26022"/>
              <a:gd name="adj2" fmla="val -876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1200" dirty="0">
                <a:solidFill>
                  <a:schemeClr val="tx1"/>
                </a:solidFill>
                <a:latin typeface="Comic Sans MS"/>
              </a:rPr>
              <a:t>Précisions sur la </a:t>
            </a:r>
            <a:r>
              <a:rPr lang="fr-FR" sz="1200" b="1" dirty="0">
                <a:solidFill>
                  <a:schemeClr val="tx1"/>
                </a:solidFill>
                <a:latin typeface="Comic Sans MS"/>
              </a:rPr>
              <a:t>mise en place du télétravail en cas de circonstances exceptionnelles </a:t>
            </a:r>
            <a:r>
              <a:rPr lang="fr-FR" sz="1200" dirty="0">
                <a:solidFill>
                  <a:schemeClr val="tx1"/>
                </a:solidFill>
                <a:latin typeface="Comic Sans MS"/>
              </a:rPr>
              <a:t>: une décision unilatérale de l'employeur avec une promotion du "dialogue professionnel" quant au repérage des activités </a:t>
            </a:r>
            <a:r>
              <a:rPr lang="fr-FR" sz="1200" dirty="0" err="1">
                <a:solidFill>
                  <a:schemeClr val="tx1"/>
                </a:solidFill>
                <a:latin typeface="Comic Sans MS"/>
              </a:rPr>
              <a:t>télétravaillables</a:t>
            </a:r>
            <a:endParaRPr lang="fr-F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32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2B907A-903C-4455-89DC-6822B86A0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890" y="267201"/>
            <a:ext cx="6380994" cy="1113871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I) Mise en place du télétravail </a:t>
            </a:r>
            <a:br>
              <a:rPr lang="fr-FR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fr-FR" dirty="0">
                <a:solidFill>
                  <a:schemeClr val="accent1"/>
                </a:solidFill>
                <a:latin typeface="Comic Sans MS" panose="030F0702030302020204" pitchFamily="66" charset="0"/>
              </a:rPr>
              <a:t>Formaliser le télétravail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08075D3-DD06-4635-935C-198F0059A25B}"/>
              </a:ext>
            </a:extLst>
          </p:cNvPr>
          <p:cNvSpPr txBox="1"/>
          <p:nvPr/>
        </p:nvSpPr>
        <p:spPr>
          <a:xfrm>
            <a:off x="964022" y="1337291"/>
            <a:ext cx="6960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>
                <a:solidFill>
                  <a:schemeClr val="bg1"/>
                </a:solidFill>
              </a:rPr>
              <a:t>Quelle solution ? </a:t>
            </a:r>
          </a:p>
        </p:txBody>
      </p:sp>
      <p:graphicFrame>
        <p:nvGraphicFramePr>
          <p:cNvPr id="19" name="Diagramme 18">
            <a:extLst>
              <a:ext uri="{FF2B5EF4-FFF2-40B4-BE49-F238E27FC236}">
                <a16:creationId xmlns:a16="http://schemas.microsoft.com/office/drawing/2014/main" id="{611A01FB-867C-4A99-83C4-313EB4A17D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7139097"/>
              </p:ext>
            </p:extLst>
          </p:nvPr>
        </p:nvGraphicFramePr>
        <p:xfrm>
          <a:off x="675861" y="1860510"/>
          <a:ext cx="11418073" cy="4666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ZoneTexte 19">
            <a:extLst>
              <a:ext uri="{FF2B5EF4-FFF2-40B4-BE49-F238E27FC236}">
                <a16:creationId xmlns:a16="http://schemas.microsoft.com/office/drawing/2014/main" id="{7410C8F3-0BFD-4CAF-B070-06DEA3062B14}"/>
              </a:ext>
            </a:extLst>
          </p:cNvPr>
          <p:cNvSpPr txBox="1"/>
          <p:nvPr/>
        </p:nvSpPr>
        <p:spPr>
          <a:xfrm>
            <a:off x="8150087" y="2505670"/>
            <a:ext cx="3260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Près de 900 accords sur le télétravail signés et publiés depuis le confinement</a:t>
            </a:r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49D2925B-520B-4E7F-9310-DD292B304D8C}"/>
              </a:ext>
            </a:extLst>
          </p:cNvPr>
          <p:cNvSpPr/>
          <p:nvPr/>
        </p:nvSpPr>
        <p:spPr>
          <a:xfrm>
            <a:off x="7472148" y="2133632"/>
            <a:ext cx="3771900" cy="936625"/>
          </a:xfrm>
          <a:prstGeom prst="wedgeEllipseCallout">
            <a:avLst>
              <a:gd name="adj1" fmla="val -36367"/>
              <a:gd name="adj2" fmla="val 6818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c’est accord majoritaire 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qui se substitue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à l’ANI du 19 </a:t>
            </a:r>
            <a:r>
              <a:rPr lang="fr-FR" sz="12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juil</a:t>
            </a:r>
            <a:r>
              <a:rPr lang="fr-FR" sz="12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2005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et aux clauses contractuelles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169EC7-1691-4FA3-8387-A37DC586E105}"/>
              </a:ext>
            </a:extLst>
          </p:cNvPr>
          <p:cNvSpPr/>
          <p:nvPr/>
        </p:nvSpPr>
        <p:spPr>
          <a:xfrm>
            <a:off x="8261405" y="3264647"/>
            <a:ext cx="3771900" cy="2953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fr-FR" sz="1300" b="1" dirty="0">
                <a:solidFill>
                  <a:schemeClr val="bg1"/>
                </a:solidFill>
                <a:latin typeface="Comic Sans MS" panose="030F0702030302020204" pitchFamily="66" charset="0"/>
              </a:rPr>
              <a:t>Mentions obligatoires </a:t>
            </a:r>
            <a:r>
              <a:rPr 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: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sz="12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Les conditions de passage en </a:t>
            </a:r>
            <a:r>
              <a:rPr lang="fr-FR" sz="10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télétravail et les conditions de retour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sz="10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Les modalités d’acceptation par le salarié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sz="10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Les modalités de contrôle du temps de travail ou de régulation de la charge de travail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sz="10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La détermination des plages horaires durant lesquelles l’employeur peut habituellement contacter le salarié en télétravail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sz="10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Modalités d’accès des travailleurs handicapés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fr-FR" sz="1000" dirty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>
              <a:lnSpc>
                <a:spcPct val="107000"/>
              </a:lnSpc>
              <a:buNone/>
            </a:pPr>
            <a:r>
              <a:rPr lang="fr-FR" sz="1050" b="1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Autres mentions possibles </a:t>
            </a:r>
            <a:r>
              <a:rPr lang="fr-FR" sz="10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sz="10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Définition des critères d’é</a:t>
            </a:r>
            <a:r>
              <a:rPr lang="fr-FR" sz="10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ligibilité </a:t>
            </a:r>
            <a:r>
              <a:rPr lang="fr-FR" sz="10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au télétravail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sz="10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Remboursement des frais professionnels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sz="10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Le télétravail en cas de circonstances exceptionnelles</a:t>
            </a:r>
          </a:p>
        </p:txBody>
      </p:sp>
      <p:sp>
        <p:nvSpPr>
          <p:cNvPr id="4" name="Bulle narrative : ronde 3">
            <a:extLst>
              <a:ext uri="{FF2B5EF4-FFF2-40B4-BE49-F238E27FC236}">
                <a16:creationId xmlns:a16="http://schemas.microsoft.com/office/drawing/2014/main" id="{4A984D4B-1BCB-4312-946B-2B3FB632EA2E}"/>
              </a:ext>
            </a:extLst>
          </p:cNvPr>
          <p:cNvSpPr/>
          <p:nvPr/>
        </p:nvSpPr>
        <p:spPr>
          <a:xfrm>
            <a:off x="1897246" y="2047622"/>
            <a:ext cx="3490622" cy="936625"/>
          </a:xfrm>
          <a:prstGeom prst="wedgeEllipseCallout">
            <a:avLst>
              <a:gd name="adj1" fmla="val 35124"/>
              <a:gd name="adj2" fmla="val 130596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fr-FR" sz="1200" dirty="0">
                <a:solidFill>
                  <a:schemeClr val="accent3"/>
                </a:solidFill>
                <a:latin typeface="Comic Sans MS" panose="030F0702030302020204" pitchFamily="66" charset="0"/>
              </a:rPr>
              <a:t>= SOFT LAW</a:t>
            </a:r>
          </a:p>
          <a:p>
            <a:pPr marL="0" indent="0">
              <a:buNone/>
            </a:pPr>
            <a:r>
              <a:rPr lang="fr-FR" sz="1200" dirty="0">
                <a:solidFill>
                  <a:schemeClr val="accent3"/>
                </a:solidFill>
                <a:latin typeface="Comic Sans MS" panose="030F0702030302020204" pitchFamily="66" charset="0"/>
              </a:rPr>
              <a:t>N’a de valeur juridique que si elle est mentionnée dans le Règlement Intérieur</a:t>
            </a:r>
          </a:p>
        </p:txBody>
      </p:sp>
      <p:sp>
        <p:nvSpPr>
          <p:cNvPr id="5" name="Bulle narrative : ronde 4">
            <a:extLst>
              <a:ext uri="{FF2B5EF4-FFF2-40B4-BE49-F238E27FC236}">
                <a16:creationId xmlns:a16="http://schemas.microsoft.com/office/drawing/2014/main" id="{CC4126B4-91F8-49D8-9C93-74D83286DF9F}"/>
              </a:ext>
            </a:extLst>
          </p:cNvPr>
          <p:cNvSpPr/>
          <p:nvPr/>
        </p:nvSpPr>
        <p:spPr>
          <a:xfrm>
            <a:off x="1137037" y="4133571"/>
            <a:ext cx="3124862" cy="1982279"/>
          </a:xfrm>
          <a:prstGeom prst="wedgeEllipseCallout">
            <a:avLst>
              <a:gd name="adj1" fmla="val 69492"/>
              <a:gd name="adj2" fmla="val 3450"/>
            </a:avLst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2"/>
                </a:solidFill>
                <a:latin typeface="Comic Sans MS" panose="030F0702030302020204" pitchFamily="66" charset="0"/>
              </a:rPr>
              <a:t>question du formalisme</a:t>
            </a:r>
          </a:p>
          <a:p>
            <a:r>
              <a:rPr lang="fr-FR" sz="1400" b="1" dirty="0">
                <a:solidFill>
                  <a:schemeClr val="accent6">
                    <a:lumMod val="75000"/>
                  </a:schemeClr>
                </a:solidFill>
                <a:latin typeface="Comic Sans MS"/>
              </a:rPr>
              <a:t>Suppression de l'obligation de recourir à un avenant </a:t>
            </a:r>
            <a:r>
              <a:rPr lang="fr-FR" sz="1400" dirty="0">
                <a:solidFill>
                  <a:srgbClr val="0070C0"/>
                </a:solidFill>
                <a:latin typeface="Comic Sans MS"/>
              </a:rPr>
              <a:t>mais nécessité d'un écrit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1906B0-CE3B-4A59-AB91-1458EA6F87B5}"/>
              </a:ext>
            </a:extLst>
          </p:cNvPr>
          <p:cNvSpPr/>
          <p:nvPr/>
        </p:nvSpPr>
        <p:spPr>
          <a:xfrm>
            <a:off x="182414" y="3264647"/>
            <a:ext cx="3546747" cy="72894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400" dirty="0">
                <a:solidFill>
                  <a:schemeClr val="bg1"/>
                </a:solidFill>
                <a:latin typeface="Comic Sans MS"/>
              </a:rPr>
              <a:t>ANI rappelle les dispositions légales : </a:t>
            </a:r>
            <a:r>
              <a:rPr lang="fr-FR" dirty="0">
                <a:solidFill>
                  <a:schemeClr val="bg1"/>
                </a:solidFill>
                <a:latin typeface="Comic Sans MS"/>
              </a:rPr>
              <a:t>accord, charte, gré à gré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6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80045BC-58DB-469C-8997-6C0C16B17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246ACF2-4841-4257-82A6-CCD1F8DA9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pPr algn="ctr"/>
            <a:r>
              <a:rPr lang="fr-FR" sz="3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Qui peut être télétravailleur ?</a:t>
            </a:r>
          </a:p>
        </p:txBody>
      </p:sp>
      <p:pic>
        <p:nvPicPr>
          <p:cNvPr id="6" name="Picture 2" descr="Qu'est-ce que le télétravail ? - Bureaux à Partager Le blog">
            <a:extLst>
              <a:ext uri="{FF2B5EF4-FFF2-40B4-BE49-F238E27FC236}">
                <a16:creationId xmlns:a16="http://schemas.microsoft.com/office/drawing/2014/main" id="{6540C187-9AD6-46D0-B813-F2407CB300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7" r="1" b="1"/>
          <a:stretch/>
        </p:blipFill>
        <p:spPr bwMode="auto">
          <a:xfrm>
            <a:off x="633999" y="640081"/>
            <a:ext cx="6909801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3EF6BB5-A95D-4C59-808C-3B64F444F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A3C30D8-9EF4-489E-85D2-4C6024F09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0BDA68-EBDD-443C-9B6B-03CA14AFF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C07DB3-666C-4A9D-81CE-83B435F95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51AFB5-4D18-4FC0-8495-51CD0F5D7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M1 GRH séance n° 1</a:t>
            </a: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3B68284-840A-4618-859F-A280EA9E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54181D-6920-4594-9A5D-6CE56DC9F8B2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17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724FDC0-B6AB-4D4D-B3A5-BE835CCF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191188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I</a:t>
            </a:r>
            <a:r>
              <a:rPr lang="fr-FR" sz="32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) Mise en place du télétravail </a:t>
            </a:r>
            <a:br>
              <a:rPr lang="fr-FR" sz="3200" b="1" dirty="0">
                <a:solidFill>
                  <a:srgbClr val="3F918D"/>
                </a:solidFill>
                <a:latin typeface="Comic Sans MS" panose="030F0702030302020204" pitchFamily="66" charset="0"/>
              </a:rPr>
            </a:br>
            <a:r>
              <a:rPr lang="en-US" sz="3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Publics </a:t>
            </a:r>
            <a:r>
              <a:rPr lang="fr-FR" sz="3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spécifiques</a:t>
            </a:r>
            <a:endParaRPr lang="fr-FR" sz="4400" b="1" dirty="0"/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7866AE40-FF4C-4143-9664-2848AE8EEC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909639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6459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674152-F454-4FF8-8A16-311D7382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60534"/>
          </a:xfrm>
        </p:spPr>
        <p:txBody>
          <a:bodyPr/>
          <a:lstStyle/>
          <a:p>
            <a:pPr algn="ctr"/>
            <a:r>
              <a:rPr lang="fr-FR" sz="4800" dirty="0">
                <a:solidFill>
                  <a:schemeClr val="accent2"/>
                </a:solidFill>
                <a:latin typeface="Comic Sans MS" panose="030F0702030302020204" pitchFamily="66" charset="0"/>
              </a:rPr>
              <a:t>Bonnes</a:t>
            </a:r>
            <a:r>
              <a:rPr lang="en-US" sz="4800" dirty="0">
                <a:solidFill>
                  <a:schemeClr val="accent2"/>
                </a:solidFill>
                <a:latin typeface="Comic Sans MS" panose="030F0702030302020204" pitchFamily="66" charset="0"/>
              </a:rPr>
              <a:t> pratiques</a:t>
            </a:r>
            <a:endParaRPr lang="fr-FR" dirty="0">
              <a:solidFill>
                <a:schemeClr val="accent2"/>
              </a:solidFill>
            </a:endParaRP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8053A4CF-89FC-445B-BFC0-158A7A162B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378594"/>
              </p:ext>
            </p:extLst>
          </p:nvPr>
        </p:nvGraphicFramePr>
        <p:xfrm>
          <a:off x="1012054" y="1766656"/>
          <a:ext cx="10143309" cy="4403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6E7639-B711-4498-A471-3ABA13E9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07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2C5651E-24DA-4FE0-B027-6DE6B94D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B5B006D-5910-48CD-BE12-B3550C98D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459" y="634946"/>
            <a:ext cx="4821283" cy="1450757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II) Organisation </a:t>
            </a:r>
            <a:br>
              <a:rPr lang="fr-FR" sz="4400" b="1" dirty="0">
                <a:solidFill>
                  <a:schemeClr val="accent2"/>
                </a:solidFill>
                <a:latin typeface="Comic Sans MS" panose="030F0702030302020204" pitchFamily="66" charset="0"/>
              </a:rPr>
            </a:br>
            <a:r>
              <a:rPr lang="fr-FR" sz="44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du télétravail</a:t>
            </a:r>
            <a:endParaRPr lang="fr-FR" sz="4400" dirty="0">
              <a:solidFill>
                <a:schemeClr val="accent2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76BBFEA-E4B9-45C6-9475-C92745E8E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F2D095B-EB8D-46B0-9DCE-4BF77151B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061" y="321733"/>
            <a:ext cx="2583939" cy="195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212716B-B6B2-4848-B7EB-12A894078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40096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8027B12D-0C5A-4F08-B410-64FB0D128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879167"/>
            <a:ext cx="3057906" cy="2104612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8B4C8B20-5220-4926-8F1A-2BB62B091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337" y="4025197"/>
            <a:ext cx="2784700" cy="179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116B1FD7-A282-4E58-BB87-9903282BA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:\Users\CASEAU ROCHE\AppData\Local\Microsoft\Windows\Temporary Internet Files\Content.IE5\2Y2QL2UY\horloge-avec-homme-london[1].jpg">
            <a:extLst>
              <a:ext uri="{FF2B5EF4-FFF2-40B4-BE49-F238E27FC236}">
                <a16:creationId xmlns:a16="http://schemas.microsoft.com/office/drawing/2014/main" id="{94F5B070-96DF-4DAA-806B-F6C8450A7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9" r="10663" b="-1"/>
          <a:stretch/>
        </p:blipFill>
        <p:spPr bwMode="auto">
          <a:xfrm>
            <a:off x="3706378" y="2601842"/>
            <a:ext cx="2211830" cy="323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E3B6E2B-307E-4671-8557-FBA1FCEE2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8459" y="2198914"/>
            <a:ext cx="4821283" cy="36701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*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Le temps de travail</a:t>
            </a:r>
          </a:p>
          <a:p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* </a:t>
            </a:r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Protection des données</a:t>
            </a:r>
            <a:endParaRPr lang="en-US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* Les frais </a:t>
            </a:r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professionnels</a:t>
            </a:r>
          </a:p>
          <a:p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* La </a:t>
            </a:r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santé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au travail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C82A8A6-9443-41EA-9975-45F97050D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BA7CB2E-96A4-4B6D-9C9E-B94799505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FE55E29-1477-4CCB-B0BB-3BF8B0DBE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54181D-6920-4594-9A5D-6CE56DC9F8B2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33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0268B5-A98D-4AB8-BA74-BF407CEB1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22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II) Organisation du télétravail</a:t>
            </a:r>
            <a:br>
              <a:rPr lang="fr-FR" sz="48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fr-FR" sz="4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Le temps de travail</a:t>
            </a:r>
            <a:br>
              <a:rPr lang="fr-FR" sz="4400" b="1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endParaRPr lang="fr-FR" sz="44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59A3C69E-80C7-40DA-BD2A-39DEDC7861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080109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E3A0457-D543-4AC7-984C-734E7CD3E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Bulle narrative : rectangle à coins arrondis 6">
            <a:extLst>
              <a:ext uri="{FF2B5EF4-FFF2-40B4-BE49-F238E27FC236}">
                <a16:creationId xmlns:a16="http://schemas.microsoft.com/office/drawing/2014/main" id="{62F9181D-9A4D-4AAF-B5B5-45D0F2C80D86}"/>
              </a:ext>
            </a:extLst>
          </p:cNvPr>
          <p:cNvSpPr/>
          <p:nvPr/>
        </p:nvSpPr>
        <p:spPr>
          <a:xfrm>
            <a:off x="564542" y="989012"/>
            <a:ext cx="2274073" cy="1205548"/>
          </a:xfrm>
          <a:prstGeom prst="wedgeRoundRectCallout">
            <a:avLst>
              <a:gd name="adj1" fmla="val -4354"/>
              <a:gd name="adj2" fmla="val 855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rtl="0"/>
            <a:r>
              <a:rPr lang="fr-FR" sz="1200" b="1" dirty="0">
                <a:solidFill>
                  <a:schemeClr val="bg1"/>
                </a:solidFill>
                <a:latin typeface="Comic Sans MS"/>
              </a:rPr>
              <a:t>Détermination de la fréquence de télétravail </a:t>
            </a:r>
            <a:r>
              <a:rPr lang="fr-FR" sz="1200" b="0" dirty="0">
                <a:solidFill>
                  <a:schemeClr val="bg1"/>
                </a:solidFill>
                <a:latin typeface="Comic Sans MS"/>
              </a:rPr>
              <a:t>par accord entre le salarié et l'employeur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1244AF-4A7F-4B9A-A910-E5ECA5B0C8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521" y="4157636"/>
            <a:ext cx="2274073" cy="256860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7953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8257A1-383F-4C7D-A22E-9657C2671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Programme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14563D19-0973-4D03-99AC-C19FD1BF40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164666"/>
              </p:ext>
            </p:extLst>
          </p:nvPr>
        </p:nvGraphicFramePr>
        <p:xfrm>
          <a:off x="2335211" y="1926283"/>
          <a:ext cx="7265989" cy="4172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4" name="Espace réservé du numéro de diapositive 3">
            <a:extLst>
              <a:ext uri="{FF2B5EF4-FFF2-40B4-BE49-F238E27FC236}">
                <a16:creationId xmlns:a16="http://schemas.microsoft.com/office/drawing/2014/main" id="{E442E939-F2F4-479A-89F5-4AD044B39F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BBDBC2B-374D-4A7B-A923-62239BC50DBD}" type="slidenum">
              <a:rPr lang="fr-FR" altLang="fr-FR" smtClean="0">
                <a:solidFill>
                  <a:srgbClr val="FFFFFF"/>
                </a:solidFill>
              </a:rPr>
              <a:pPr/>
              <a:t>2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5126" name="Picture 6" descr="C:\Users\CASEAU ROCHE\AppData\Local\Microsoft\Windows\Temporary Internet Files\Content.IE5\2Y2QL2UY\horloge-avec-homme-london[1].jpg">
            <a:extLst>
              <a:ext uri="{FF2B5EF4-FFF2-40B4-BE49-F238E27FC236}">
                <a16:creationId xmlns:a16="http://schemas.microsoft.com/office/drawing/2014/main" id="{470902EB-EA56-4510-8E18-3E1D4E38A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3363"/>
            <a:ext cx="10302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7" name="Objet 8">
            <a:extLst>
              <a:ext uri="{FF2B5EF4-FFF2-40B4-BE49-F238E27FC236}">
                <a16:creationId xmlns:a16="http://schemas.microsoft.com/office/drawing/2014/main" id="{7832C29B-1BBE-49BB-9895-94F3EB2CE2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800436"/>
              </p:ext>
            </p:extLst>
          </p:nvPr>
        </p:nvGraphicFramePr>
        <p:xfrm>
          <a:off x="9601200" y="547688"/>
          <a:ext cx="112871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9" imgW="3476190" imgH="3285714" progId="Paint.Picture">
                  <p:embed/>
                </p:oleObj>
              </mc:Choice>
              <mc:Fallback>
                <p:oleObj name="Image bitmap" r:id="rId9" imgW="3476190" imgH="3285714" progId="Paint.Picture">
                  <p:embed/>
                  <p:pic>
                    <p:nvPicPr>
                      <p:cNvPr id="5127" name="Objet 8">
                        <a:extLst>
                          <a:ext uri="{FF2B5EF4-FFF2-40B4-BE49-F238E27FC236}">
                            <a16:creationId xmlns:a16="http://schemas.microsoft.com/office/drawing/2014/main" id="{7832C29B-1BBE-49BB-9895-94F3EB2CE2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1200" y="547688"/>
                        <a:ext cx="1128713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A0A835-3868-4970-A828-8B9EFE75B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II) Organisation du télétravail </a:t>
            </a:r>
            <a:br>
              <a:rPr lang="fr-FR" sz="48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fr-FR" sz="4800" b="0" dirty="0">
                <a:solidFill>
                  <a:srgbClr val="0070C0"/>
                </a:solidFill>
                <a:latin typeface="Comic Sans MS"/>
              </a:rPr>
              <a:t> </a:t>
            </a:r>
            <a:r>
              <a:rPr lang="fr-FR" b="1" dirty="0">
                <a:solidFill>
                  <a:schemeClr val="accent1"/>
                </a:solidFill>
                <a:latin typeface="Comic Sans MS"/>
              </a:rPr>
              <a:t>P</a:t>
            </a:r>
            <a:r>
              <a:rPr lang="fr-FR" sz="4800" b="1" dirty="0">
                <a:solidFill>
                  <a:schemeClr val="accent1"/>
                </a:solidFill>
                <a:latin typeface="Comic Sans MS"/>
              </a:rPr>
              <a:t>rotection des données</a:t>
            </a:r>
            <a:br>
              <a:rPr lang="fr-FR" sz="4800" b="1" dirty="0">
                <a:solidFill>
                  <a:schemeClr val="accent1"/>
                </a:solidFill>
                <a:latin typeface="Comic Sans MS"/>
              </a:rPr>
            </a:br>
            <a:r>
              <a:rPr lang="fr-FR" sz="4800" b="1" dirty="0">
                <a:solidFill>
                  <a:schemeClr val="accent1"/>
                </a:solidFill>
                <a:latin typeface="Comic Sans MS"/>
              </a:rPr>
              <a:t>  </a:t>
            </a:r>
            <a:endParaRPr lang="fr-FR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812410F6-CDCA-40FA-BF13-77E4F16CCA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6448345"/>
              </p:ext>
            </p:extLst>
          </p:nvPr>
        </p:nvGraphicFramePr>
        <p:xfrm>
          <a:off x="5142349" y="2051437"/>
          <a:ext cx="6641167" cy="382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17EF18-7FE1-4AAC-8214-3DFD873F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Image 11">
            <a:extLst>
              <a:ext uri="{FF2B5EF4-FFF2-40B4-BE49-F238E27FC236}">
                <a16:creationId xmlns:a16="http://schemas.microsoft.com/office/drawing/2014/main" id="{C9E9289F-779F-49E3-8C1F-76437CBBE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23" y="2051437"/>
            <a:ext cx="4676190" cy="345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37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9A94177-09A6-493A-9879-BAB344007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642" y="204186"/>
            <a:ext cx="7132715" cy="1184342"/>
          </a:xfrm>
        </p:spPr>
        <p:txBody>
          <a:bodyPr>
            <a:noAutofit/>
          </a:bodyPr>
          <a:lstStyle/>
          <a:p>
            <a:pPr algn="ctr"/>
            <a:r>
              <a:rPr lang="fr-FR" sz="20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II) Organisation du télétravail</a:t>
            </a:r>
            <a:b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fr-FR" sz="40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Les frais professionnels</a:t>
            </a:r>
            <a:br>
              <a:rPr lang="fr-FR" sz="4000" b="1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fr-FR" sz="2000" b="1" dirty="0">
                <a:solidFill>
                  <a:schemeClr val="accent1"/>
                </a:solidFill>
                <a:latin typeface="Comic Sans MS" panose="030F0702030302020204" pitchFamily="66" charset="0"/>
                <a:hlinkClick r:id="rId2"/>
              </a:rPr>
              <a:t>3 QUESTIONS</a:t>
            </a:r>
            <a:endParaRPr lang="fr-FR" sz="2000" dirty="0"/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E2BFE549-4358-4E93-8C62-60E5213CB4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8783782"/>
              </p:ext>
            </p:extLst>
          </p:nvPr>
        </p:nvGraphicFramePr>
        <p:xfrm>
          <a:off x="1411000" y="1457287"/>
          <a:ext cx="9369998" cy="3537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e 9">
            <a:extLst>
              <a:ext uri="{FF2B5EF4-FFF2-40B4-BE49-F238E27FC236}">
                <a16:creationId xmlns:a16="http://schemas.microsoft.com/office/drawing/2014/main" id="{448FF366-23A0-440F-B274-2ABD1799DDE2}"/>
              </a:ext>
            </a:extLst>
          </p:cNvPr>
          <p:cNvGrpSpPr/>
          <p:nvPr/>
        </p:nvGrpSpPr>
        <p:grpSpPr>
          <a:xfrm>
            <a:off x="8358198" y="4597288"/>
            <a:ext cx="2422800" cy="548402"/>
            <a:chOff x="5935736" y="1334877"/>
            <a:chExt cx="2166273" cy="1363265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8CD76475-F911-4179-9F82-F18BE3945DA3}"/>
                </a:ext>
              </a:extLst>
            </p:cNvPr>
            <p:cNvSpPr/>
            <p:nvPr/>
          </p:nvSpPr>
          <p:spPr>
            <a:xfrm>
              <a:off x="5935736" y="1334877"/>
              <a:ext cx="2166273" cy="1363265"/>
            </a:xfrm>
            <a:prstGeom prst="roundRect">
              <a:avLst>
                <a:gd name="adj" fmla="val 10000"/>
              </a:avLst>
            </a:prstGeom>
            <a:ln w="19050"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 : coins arrondis 4">
              <a:extLst>
                <a:ext uri="{FF2B5EF4-FFF2-40B4-BE49-F238E27FC236}">
                  <a16:creationId xmlns:a16="http://schemas.microsoft.com/office/drawing/2014/main" id="{35314A66-DB6E-466A-BCB0-24277BEB6DC9}"/>
                </a:ext>
              </a:extLst>
            </p:cNvPr>
            <p:cNvSpPr txBox="1"/>
            <p:nvPr/>
          </p:nvSpPr>
          <p:spPr>
            <a:xfrm>
              <a:off x="5975665" y="1374806"/>
              <a:ext cx="2086415" cy="12834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marL="0" lvl="1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omic Sans MS" panose="030F0702030302020204" pitchFamily="66" charset="0"/>
                </a:rPr>
                <a:t>Sujet de dialogue social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94A133D-C74C-4DAE-A5DA-7D3899F08F85}"/>
              </a:ext>
            </a:extLst>
          </p:cNvPr>
          <p:cNvGrpSpPr/>
          <p:nvPr/>
        </p:nvGrpSpPr>
        <p:grpSpPr>
          <a:xfrm>
            <a:off x="9235988" y="5942089"/>
            <a:ext cx="2422800" cy="904674"/>
            <a:chOff x="5935736" y="1230931"/>
            <a:chExt cx="2166273" cy="1571155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454B4AB6-9D23-4795-B1AA-A5C99D81A7FE}"/>
                </a:ext>
              </a:extLst>
            </p:cNvPr>
            <p:cNvSpPr/>
            <p:nvPr/>
          </p:nvSpPr>
          <p:spPr>
            <a:xfrm>
              <a:off x="5935736" y="1334877"/>
              <a:ext cx="2166273" cy="1363265"/>
            </a:xfrm>
            <a:prstGeom prst="roundRect">
              <a:avLst>
                <a:gd name="adj" fmla="val 10000"/>
              </a:avLst>
            </a:prstGeom>
            <a:ln w="19050"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 : coins arrondis 4">
              <a:extLst>
                <a:ext uri="{FF2B5EF4-FFF2-40B4-BE49-F238E27FC236}">
                  <a16:creationId xmlns:a16="http://schemas.microsoft.com/office/drawing/2014/main" id="{CB04F56F-134C-4F54-A329-8E5CF4C87A75}"/>
                </a:ext>
              </a:extLst>
            </p:cNvPr>
            <p:cNvSpPr txBox="1"/>
            <p:nvPr/>
          </p:nvSpPr>
          <p:spPr>
            <a:xfrm>
              <a:off x="5935736" y="1230931"/>
              <a:ext cx="2086415" cy="15711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marL="0" lvl="1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1400" kern="1200" dirty="0">
                  <a:latin typeface="Comic Sans MS" panose="030F0702030302020204" pitchFamily="66" charset="0"/>
                </a:rPr>
                <a:t>Obligat</a:t>
              </a:r>
              <a:r>
                <a:rPr lang="fr-FR" sz="1400" dirty="0">
                  <a:latin typeface="Comic Sans MS" panose="030F0702030302020204" pitchFamily="66" charset="0"/>
                </a:rPr>
                <a:t>ion en cas de TT pour circonstances exceptionnelles</a:t>
              </a:r>
              <a:endParaRPr lang="fr-FR" sz="1400" kern="12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4CFC6E4A-4411-4F31-9668-47809D2E02A3}"/>
              </a:ext>
            </a:extLst>
          </p:cNvPr>
          <p:cNvGrpSpPr/>
          <p:nvPr/>
        </p:nvGrpSpPr>
        <p:grpSpPr>
          <a:xfrm>
            <a:off x="8708570" y="5181886"/>
            <a:ext cx="2422800" cy="676112"/>
            <a:chOff x="5935736" y="1230942"/>
            <a:chExt cx="2166273" cy="1467200"/>
          </a:xfrm>
        </p:grpSpPr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8B3D293C-C048-4E71-B2FA-4A529BCD4352}"/>
                </a:ext>
              </a:extLst>
            </p:cNvPr>
            <p:cNvSpPr/>
            <p:nvPr/>
          </p:nvSpPr>
          <p:spPr>
            <a:xfrm>
              <a:off x="5935736" y="1334877"/>
              <a:ext cx="2166273" cy="1363265"/>
            </a:xfrm>
            <a:prstGeom prst="roundRect">
              <a:avLst>
                <a:gd name="adj" fmla="val 10000"/>
              </a:avLst>
            </a:prstGeom>
            <a:ln w="19050"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 : coins arrondis 4">
              <a:extLst>
                <a:ext uri="{FF2B5EF4-FFF2-40B4-BE49-F238E27FC236}">
                  <a16:creationId xmlns:a16="http://schemas.microsoft.com/office/drawing/2014/main" id="{0D38010D-625C-4060-84F0-AAFBF3758316}"/>
                </a:ext>
              </a:extLst>
            </p:cNvPr>
            <p:cNvSpPr txBox="1"/>
            <p:nvPr/>
          </p:nvSpPr>
          <p:spPr>
            <a:xfrm>
              <a:off x="6015594" y="1230942"/>
              <a:ext cx="1823774" cy="13179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marL="0" lvl="1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omic Sans MS" panose="030F0702030302020204" pitchFamily="66" charset="0"/>
                </a:rPr>
                <a:t>Pas d’obligation concernant le matériel</a:t>
              </a:r>
            </a:p>
          </p:txBody>
        </p:sp>
      </p:grp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85507D2-4359-447A-BE0C-1C43154600E9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569598" y="4263907"/>
            <a:ext cx="0" cy="34944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Bulle narrative : rectangle à coins arrondis 3">
            <a:extLst>
              <a:ext uri="{FF2B5EF4-FFF2-40B4-BE49-F238E27FC236}">
                <a16:creationId xmlns:a16="http://schemas.microsoft.com/office/drawing/2014/main" id="{B096B0BB-1123-453E-BF6C-AF3ECA7FA4E0}"/>
              </a:ext>
            </a:extLst>
          </p:cNvPr>
          <p:cNvSpPr/>
          <p:nvPr/>
        </p:nvSpPr>
        <p:spPr>
          <a:xfrm>
            <a:off x="3483431" y="4684226"/>
            <a:ext cx="3871525" cy="1676817"/>
          </a:xfrm>
          <a:prstGeom prst="wedgeRoundRectCallout">
            <a:avLst>
              <a:gd name="adj1" fmla="val 75194"/>
              <a:gd name="adj2" fmla="val -74771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fr-FR" sz="2400" b="1" dirty="0">
                <a:latin typeface="Comic Sans MS" panose="030F0702030302020204" pitchFamily="66" charset="0"/>
              </a:rPr>
              <a:t>Présomption </a:t>
            </a:r>
            <a:r>
              <a:rPr lang="fr-FR" sz="1600" b="1" dirty="0">
                <a:latin typeface="Comic Sans MS" panose="030F0702030302020204" pitchFamily="66" charset="0"/>
              </a:rPr>
              <a:t>(art, 3-1-5)</a:t>
            </a:r>
            <a:endParaRPr lang="fr-FR" sz="1050" b="1" dirty="0">
              <a:latin typeface="Comic Sans MS" panose="030F0702030302020204" pitchFamily="66" charset="0"/>
            </a:endParaRPr>
          </a:p>
          <a:p>
            <a:pPr lvl="0" algn="ctr" rtl="0"/>
            <a:r>
              <a:rPr lang="fr-FR" sz="1400" dirty="0">
                <a:latin typeface="Comic Sans MS" panose="030F0702030302020204" pitchFamily="66" charset="0"/>
              </a:rPr>
              <a:t>l’ANI considère que l’allocation forfaitaire « est réputée utilisée conformément à son objet et exonérée de cotisations et contributions sociales dans la limite des seuils prévus par la loi ».</a:t>
            </a:r>
            <a:endParaRPr lang="fr-FR" sz="1400" b="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202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0268B5-A98D-4AB8-BA74-BF407CEB1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22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II) Organisation du télétravail</a:t>
            </a:r>
            <a:br>
              <a:rPr lang="fr-FR" sz="48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fr-FR" sz="4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La santé au travail</a:t>
            </a:r>
            <a:br>
              <a:rPr lang="fr-FR" sz="4400" b="1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endParaRPr lang="fr-FR" sz="44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A788578A-3309-4DE9-A63C-0969220480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8045180"/>
              </p:ext>
            </p:extLst>
          </p:nvPr>
        </p:nvGraphicFramePr>
        <p:xfrm>
          <a:off x="3156666" y="1893971"/>
          <a:ext cx="8666605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E3A0457-D543-4AC7-984C-734E7CD3E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Organigramme : Connecteur 8">
            <a:extLst>
              <a:ext uri="{FF2B5EF4-FFF2-40B4-BE49-F238E27FC236}">
                <a16:creationId xmlns:a16="http://schemas.microsoft.com/office/drawing/2014/main" id="{A3ADC185-805B-49D5-9928-84D6132F753D}"/>
              </a:ext>
            </a:extLst>
          </p:cNvPr>
          <p:cNvSpPr/>
          <p:nvPr/>
        </p:nvSpPr>
        <p:spPr>
          <a:xfrm>
            <a:off x="368728" y="2393343"/>
            <a:ext cx="2851549" cy="291017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fr-FR" sz="1200" b="0" dirty="0">
                <a:solidFill>
                  <a:schemeClr val="bg1"/>
                </a:solidFill>
                <a:latin typeface="Comic Sans MS"/>
              </a:rPr>
              <a:t>Dans l’ ANI</a:t>
            </a:r>
          </a:p>
          <a:p>
            <a:pPr lvl="0" algn="ctr" rtl="0"/>
            <a:r>
              <a:rPr lang="fr-FR" sz="1200" b="0" dirty="0">
                <a:solidFill>
                  <a:schemeClr val="bg1"/>
                </a:solidFill>
                <a:latin typeface="Comic Sans MS"/>
              </a:rPr>
              <a:t>précisions relatives au télétravail exceptionnel / </a:t>
            </a:r>
          </a:p>
          <a:p>
            <a:pPr lvl="0" algn="ctr" rtl="0"/>
            <a:endParaRPr lang="fr-FR" sz="1200" dirty="0">
              <a:solidFill>
                <a:schemeClr val="bg1"/>
              </a:solidFill>
              <a:latin typeface="Comic Sans MS"/>
            </a:endParaRPr>
          </a:p>
          <a:p>
            <a:pPr lvl="0" algn="ctr" rtl="0"/>
            <a:r>
              <a:rPr lang="fr-FR" sz="1200" b="0" dirty="0">
                <a:solidFill>
                  <a:schemeClr val="bg1"/>
                </a:solidFill>
                <a:latin typeface="Comic Sans MS"/>
              </a:rPr>
              <a:t>Ajout d'une obligation d'information à la charge de l'employeur quant aux recommandations en matière d'ergonomie au poste</a:t>
            </a:r>
            <a:endParaRPr lang="fr-FR" sz="2000" b="0" dirty="0">
              <a:solidFill>
                <a:schemeClr val="bg1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07666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2B921FE-88A4-459B-9BE1-BD2EBAD7C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70C1D-1DCF-4928-B175-32F33CEC3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4699020-CC7B-4E67-9078-EA46232D0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57" y="230589"/>
            <a:ext cx="3084844" cy="1606164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rgbClr val="FFFFFF"/>
                </a:solidFill>
                <a:latin typeface="Comic Sans MS" panose="030F0702030302020204" pitchFamily="66" charset="0"/>
              </a:rPr>
              <a:t>les outils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7E3BCE-143E-411A-809D-0F920A64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Espace réservé du contenu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D47700F4-4177-4A70-BB0E-205B423BE7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615" b="-2"/>
          <a:stretch/>
        </p:blipFill>
        <p:spPr>
          <a:xfrm>
            <a:off x="4742017" y="640080"/>
            <a:ext cx="6798082" cy="557784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8978D4D-02BB-47CE-998F-A416017B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54181D-6920-4594-9A5D-6CE56DC9F8B2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12" name="Espace réservé du contenu 11" descr="Une image contenant texte, capture d’écran, gens&#10;&#10;Description générée automatiquement">
            <a:extLst>
              <a:ext uri="{FF2B5EF4-FFF2-40B4-BE49-F238E27FC236}">
                <a16:creationId xmlns:a16="http://schemas.microsoft.com/office/drawing/2014/main" id="{2226D0F1-EBF3-4A52-ADFE-B18BB7C18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7253" y="2024839"/>
            <a:ext cx="3084513" cy="142556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rganigramme : Procédé 7">
            <a:extLst>
              <a:ext uri="{FF2B5EF4-FFF2-40B4-BE49-F238E27FC236}">
                <a16:creationId xmlns:a16="http://schemas.microsoft.com/office/drawing/2014/main" id="{E6655A59-3333-4803-9D7F-46DD20A14642}"/>
              </a:ext>
            </a:extLst>
          </p:cNvPr>
          <p:cNvSpPr/>
          <p:nvPr/>
        </p:nvSpPr>
        <p:spPr>
          <a:xfrm>
            <a:off x="5161277" y="6043628"/>
            <a:ext cx="6615485" cy="48772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</a:t>
            </a:r>
            <a:r>
              <a:rPr lang="fr-FR" sz="1800" u="sng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http://www.aist21.com/Actualites?id=67</a:t>
            </a:r>
            <a:endParaRPr lang="fr-FR" sz="18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3D929B8-B86E-4526-BE45-D467AFE8C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493" y="3652276"/>
            <a:ext cx="3818232" cy="300385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181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52C5651E-24DA-4FE0-B027-6DE6B94D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B5B006D-5910-48CD-BE12-B3550C98D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459" y="634946"/>
            <a:ext cx="4821283" cy="1450757"/>
          </a:xfrm>
        </p:spPr>
        <p:txBody>
          <a:bodyPr>
            <a:normAutofit/>
          </a:bodyPr>
          <a:lstStyle/>
          <a:p>
            <a:pPr algn="ctr"/>
            <a:r>
              <a:rPr lang="fr-FR" sz="34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III) Pratique efficace </a:t>
            </a:r>
            <a:br>
              <a:rPr lang="fr-FR" sz="3400" b="1" dirty="0">
                <a:solidFill>
                  <a:schemeClr val="accent2"/>
                </a:solidFill>
                <a:latin typeface="Comic Sans MS" panose="030F0702030302020204" pitchFamily="66" charset="0"/>
              </a:rPr>
            </a:br>
            <a:r>
              <a:rPr lang="fr-FR" sz="34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du télétravail</a:t>
            </a:r>
            <a:br>
              <a:rPr lang="fr-FR" sz="3400" b="1" dirty="0">
                <a:latin typeface="Comic Sans MS" panose="030F0702030302020204" pitchFamily="66" charset="0"/>
              </a:rPr>
            </a:br>
            <a:endParaRPr lang="fr-FR" sz="34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76BBFEA-E4B9-45C6-9475-C92745E8E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F2D095B-EB8D-46B0-9DCE-4BF77151B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061" y="321733"/>
            <a:ext cx="2583939" cy="195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212716B-B6B2-4848-B7EB-12A894078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40096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8027B12D-0C5A-4F08-B410-64FB0D128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879167"/>
            <a:ext cx="3057906" cy="2104612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4B3187E4-E69D-4DAC-AFF9-BCCC8AFEE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1732" y="321733"/>
            <a:ext cx="3029065" cy="3408237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116B1FD7-A282-4E58-BB87-9903282BA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6" descr="C:\Users\CASEAU ROCHE\AppData\Local\Microsoft\Windows\Temporary Internet Files\Content.IE5\2Y2QL2UY\horloge-avec-homme-london[1].jpg">
            <a:extLst>
              <a:ext uri="{FF2B5EF4-FFF2-40B4-BE49-F238E27FC236}">
                <a16:creationId xmlns:a16="http://schemas.microsoft.com/office/drawing/2014/main" id="{036BCE6C-5122-4017-A94D-1E7ED2801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9" r="10663" b="-1"/>
          <a:stretch/>
        </p:blipFill>
        <p:spPr bwMode="auto">
          <a:xfrm>
            <a:off x="3706378" y="2601842"/>
            <a:ext cx="2211830" cy="323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E3B6E2B-307E-4671-8557-FBA1FCEE2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8458" y="2044077"/>
            <a:ext cx="4821283" cy="367018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* </a:t>
            </a:r>
            <a:r>
              <a:rPr lang="fr-FR" b="1" dirty="0">
                <a:solidFill>
                  <a:schemeClr val="accent1"/>
                </a:solidFill>
                <a:latin typeface="Comic Sans MS"/>
              </a:rPr>
              <a:t>La formation pour l’adaptation </a:t>
            </a:r>
            <a:endParaRPr lang="fr-FR" sz="2000" b="1" dirty="0">
              <a:solidFill>
                <a:schemeClr val="accent1"/>
              </a:solidFill>
              <a:latin typeface="Comic Sans MS"/>
            </a:endParaRPr>
          </a:p>
          <a:p>
            <a:r>
              <a:rPr lang="fr-FR" b="1" dirty="0">
                <a:solidFill>
                  <a:schemeClr val="accent1"/>
                </a:solidFill>
                <a:latin typeface="Comic Sans MS"/>
              </a:rPr>
              <a:t>* </a:t>
            </a:r>
            <a:r>
              <a:rPr lang="fr-FR" sz="20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L'accompagnement des collaborateurs et des managers</a:t>
            </a:r>
            <a:endParaRPr lang="fr-FR" b="1" dirty="0">
              <a:solidFill>
                <a:schemeClr val="accent1"/>
              </a:solidFill>
              <a:latin typeface="Comic Sans MS"/>
            </a:endParaRPr>
          </a:p>
          <a:p>
            <a:r>
              <a:rPr lang="fr-FR" sz="2000" b="1" dirty="0">
                <a:solidFill>
                  <a:schemeClr val="accent1"/>
                </a:solidFill>
                <a:latin typeface="Comic Sans MS"/>
              </a:rPr>
              <a:t>* La continuité du dialogue social</a:t>
            </a:r>
            <a:endParaRPr lang="fr-FR" dirty="0">
              <a:solidFill>
                <a:schemeClr val="accent1"/>
              </a:solidFill>
            </a:endParaRPr>
          </a:p>
          <a:p>
            <a:pPr lvl="0" rtl="0"/>
            <a:endParaRPr lang="fr-FR" sz="2000" b="1" dirty="0">
              <a:solidFill>
                <a:schemeClr val="accent6">
                  <a:lumMod val="75000"/>
                </a:schemeClr>
              </a:solidFill>
              <a:latin typeface="Comic Sans MS"/>
            </a:endParaRPr>
          </a:p>
          <a:p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C82A8A6-9443-41EA-9975-45F97050D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BA7CB2E-96A4-4B6D-9C9E-B94799505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6A2D2A9-5F35-44A7-8C8A-C8A080986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M1 GRH séance n° 1</a:t>
            </a: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FE55E29-1477-4CCB-B0BB-3BF8B0DBE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54181D-6920-4594-9A5D-6CE56DC9F8B2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31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BC6D3D-5649-489B-BB42-0C5A421C0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III) Pratique efficace du télétravail</a:t>
            </a:r>
            <a:br>
              <a:rPr lang="fr-FR" sz="48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fr-FR" sz="4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fr-FR" sz="6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Formation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95122DB-25A6-4C39-84CF-E369C7A2E7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104" y="1980906"/>
            <a:ext cx="6066846" cy="402336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fr-FR" sz="1800" b="1" dirty="0">
                <a:latin typeface="Comic Sans MS" panose="030F0702030302020204" pitchFamily="66" charset="0"/>
              </a:rPr>
              <a:t>Formation pour les télétravailleurs réguliers</a:t>
            </a:r>
            <a:endParaRPr lang="fr-FR" sz="1800" dirty="0">
              <a:latin typeface="Comic Sans MS" panose="030F0702030302020204" pitchFamily="66" charset="0"/>
            </a:endParaRPr>
          </a:p>
          <a:p>
            <a:pPr lvl="0"/>
            <a:r>
              <a:rPr lang="fr-FR" sz="1800" dirty="0">
                <a:latin typeface="Comic Sans MS" panose="030F0702030302020204" pitchFamily="66" charset="0"/>
              </a:rPr>
              <a:t>régulière et appropriée sur les équipements techniques mis à leur disposition et les caractéristiques du télétravail. </a:t>
            </a:r>
          </a:p>
          <a:p>
            <a:pPr lvl="0"/>
            <a:r>
              <a:rPr lang="fr-FR" sz="1800" b="1" dirty="0">
                <a:latin typeface="Comic Sans MS" panose="030F0702030302020204" pitchFamily="66" charset="0"/>
              </a:rPr>
              <a:t>Possibilité de formation des responsables hiérarchiques et collègues directs </a:t>
            </a:r>
            <a:r>
              <a:rPr lang="fr-FR" sz="1800" dirty="0">
                <a:latin typeface="Comic Sans MS" panose="030F0702030302020204" pitchFamily="66" charset="0"/>
              </a:rPr>
              <a:t>des salariés sur :</a:t>
            </a:r>
          </a:p>
          <a:p>
            <a:pPr lvl="1"/>
            <a:r>
              <a:rPr lang="fr-FR" sz="1800" dirty="0">
                <a:latin typeface="Comic Sans MS" panose="030F0702030302020204" pitchFamily="66" charset="0"/>
              </a:rPr>
              <a:t>les caractéristiques du télétravail et la gestion du télétravail ;</a:t>
            </a:r>
          </a:p>
          <a:p>
            <a:pPr lvl="1"/>
            <a:r>
              <a:rPr lang="fr-FR" sz="1800" dirty="0">
                <a:latin typeface="Comic Sans MS" panose="030F0702030302020204" pitchFamily="66" charset="0"/>
              </a:rPr>
              <a:t>l'adaptation des modalités de réalisation de l'activité ;</a:t>
            </a:r>
          </a:p>
          <a:p>
            <a:pPr lvl="1"/>
            <a:r>
              <a:rPr lang="fr-FR" sz="1800" dirty="0">
                <a:latin typeface="Comic Sans MS" panose="030F0702030302020204" pitchFamily="66" charset="0"/>
              </a:rPr>
              <a:t>l'autonomie du salarié en télétravail ;</a:t>
            </a:r>
          </a:p>
          <a:p>
            <a:pPr lvl="1"/>
            <a:r>
              <a:rPr lang="fr-FR" sz="1800" dirty="0">
                <a:latin typeface="Comic Sans MS" panose="030F0702030302020204" pitchFamily="66" charset="0"/>
              </a:rPr>
              <a:t>le séquençage de la journée de télétravail ;</a:t>
            </a:r>
          </a:p>
          <a:p>
            <a:pPr lvl="1"/>
            <a:r>
              <a:rPr lang="fr-FR" sz="1800" dirty="0">
                <a:latin typeface="Comic Sans MS" panose="030F0702030302020204" pitchFamily="66" charset="0"/>
              </a:rPr>
              <a:t>le respect du cadre légal relatif à la durée du travail et à la déconnexion ; </a:t>
            </a:r>
          </a:p>
          <a:p>
            <a:pPr lvl="1"/>
            <a:r>
              <a:rPr lang="fr-FR" sz="1800" dirty="0">
                <a:latin typeface="Comic Sans MS" panose="030F0702030302020204" pitchFamily="66" charset="0"/>
              </a:rPr>
              <a:t>l'utilisation régulée des outils numériques et collaboratifs. </a:t>
            </a:r>
          </a:p>
          <a:p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2454EAB3-64EC-49DF-A7CF-5A12089D9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02395" y="1889174"/>
            <a:ext cx="4937760" cy="4023360"/>
          </a:xfrm>
        </p:spPr>
        <p:txBody>
          <a:bodyPr>
            <a:normAutofit fontScale="92500" lnSpcReduction="10000"/>
          </a:bodyPr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68E2A33-EDB2-43C9-9138-6F8A89D9C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M1 GRH séance n° 1</a:t>
            </a: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73AA2E1-AE6E-4598-AAAC-6889C44D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4F0AE8F-E4B1-4763-80CC-A075140FB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210" y="2459061"/>
            <a:ext cx="38100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37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D0D241-3DC8-C54A-83D4-F8E638718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878" y="381662"/>
            <a:ext cx="10406341" cy="890672"/>
          </a:xfrm>
        </p:spPr>
        <p:txBody>
          <a:bodyPr>
            <a:normAutofit/>
          </a:bodyPr>
          <a:lstStyle/>
          <a:p>
            <a:pPr algn="ctr"/>
            <a:r>
              <a:rPr lang="fr-FR" sz="27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III) Pratique efficace du télétravail </a:t>
            </a:r>
            <a:br>
              <a:rPr lang="fr-FR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fr-FR" sz="31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L'accompagnement des collaborateurs et des managers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907B4A-3DD3-AB48-817F-CD9B97644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971" y="2221471"/>
            <a:ext cx="4827178" cy="404216"/>
          </a:xfrm>
        </p:spPr>
        <p:txBody>
          <a:bodyPr/>
          <a:lstStyle/>
          <a:p>
            <a:pPr algn="ctr"/>
            <a:r>
              <a:rPr lang="fr-FR" b="1" dirty="0">
                <a:latin typeface="Comic Sans MS" panose="030F0702030302020204" pitchFamily="66" charset="0"/>
              </a:rPr>
              <a:t>Adapter les pratiques managériales 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C34C3D-1A04-B541-AD08-C52471D2387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r>
              <a:rPr lang="fr-FR" sz="1600" b="1" dirty="0">
                <a:latin typeface="Comic Sans MS" panose="030F0702030302020204" pitchFamily="66" charset="0"/>
              </a:rPr>
              <a:t>Préserver la relation de travail avec le salarié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61C3BEC-D715-A54B-87DD-7DBF24D97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851" y="2745243"/>
            <a:ext cx="4827178" cy="1942138"/>
          </a:xfrm>
        </p:spPr>
        <p:txBody>
          <a:bodyPr>
            <a:normAutofit lnSpcReduction="10000"/>
          </a:bodyPr>
          <a:lstStyle/>
          <a:p>
            <a:r>
              <a:rPr lang="fr-FR" dirty="0">
                <a:solidFill>
                  <a:schemeClr val="accent1"/>
                </a:solidFill>
                <a:latin typeface="Comic Sans MS" panose="030F0702030302020204" pitchFamily="66" charset="0"/>
              </a:rPr>
              <a:t>Le manager doit garantir le lien social entre le télétravailleur et l’entreprise </a:t>
            </a:r>
          </a:p>
          <a:p>
            <a:r>
              <a:rPr lang="fr-FR" dirty="0">
                <a:solidFill>
                  <a:schemeClr val="accent1"/>
                </a:solidFill>
                <a:latin typeface="Comic Sans MS" panose="030F0702030302020204" pitchFamily="66" charset="0"/>
              </a:rPr>
              <a:t>Vigilance quant à la gestion de carrière des salariés en télétravail</a:t>
            </a:r>
          </a:p>
          <a:p>
            <a:r>
              <a:rPr lang="fr-FR" dirty="0">
                <a:solidFill>
                  <a:schemeClr val="accent1"/>
                </a:solidFill>
                <a:latin typeface="Comic Sans MS" panose="030F0702030302020204" pitchFamily="66" charset="0"/>
              </a:rPr>
              <a:t>Assurer la montée en compétences </a:t>
            </a:r>
          </a:p>
          <a:p>
            <a:r>
              <a:rPr lang="fr-FR" dirty="0">
                <a:solidFill>
                  <a:schemeClr val="accent1"/>
                </a:solidFill>
                <a:latin typeface="Comic Sans MS" panose="030F0702030302020204" pitchFamily="66" charset="0"/>
              </a:rPr>
              <a:t>La GPEC intègre le télétravail 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AB64134-D4FC-6C42-9186-C878C37BAAD1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fr-FR" dirty="0">
                <a:solidFill>
                  <a:schemeClr val="accent1"/>
                </a:solidFill>
                <a:latin typeface="Comic Sans MS" panose="030F0702030302020204" pitchFamily="66" charset="0"/>
              </a:rPr>
              <a:t>Prise en compte du risque d’isolement des salariés </a:t>
            </a:r>
          </a:p>
          <a:p>
            <a:r>
              <a:rPr lang="fr-FR" dirty="0">
                <a:solidFill>
                  <a:schemeClr val="accent1"/>
                </a:solidFill>
                <a:latin typeface="Comic Sans MS" panose="030F0702030302020204" pitchFamily="66" charset="0"/>
              </a:rPr>
              <a:t>Possibilité pour le salarié de pouvoir alerter son management en cas de sentiments d’isolement </a:t>
            </a:r>
          </a:p>
          <a:p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8" name="Image 7" descr="Une image contenant ordinateur&#10;&#10;Description générée automatiquement">
            <a:extLst>
              <a:ext uri="{FF2B5EF4-FFF2-40B4-BE49-F238E27FC236}">
                <a16:creationId xmlns:a16="http://schemas.microsoft.com/office/drawing/2014/main" id="{B1BDE0DD-FE7F-40A5-8F35-64F1177FC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854" y="4336244"/>
            <a:ext cx="2370349" cy="1688874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6591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C1F623A9-D284-4D09-B94E-B18A67039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1177"/>
            <a:ext cx="10058400" cy="93324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0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III) Pratique efficace du télétravail </a:t>
            </a:r>
            <a:br>
              <a:rPr lang="fr-FR" sz="2000" b="1" dirty="0">
                <a:solidFill>
                  <a:srgbClr val="3F918D"/>
                </a:solidFill>
                <a:latin typeface="Comic Sans MS" panose="030F0702030302020204" pitchFamily="66" charset="0"/>
              </a:rPr>
            </a:br>
            <a:r>
              <a:rPr lang="fr-FR" sz="4800" b="1" dirty="0">
                <a:solidFill>
                  <a:schemeClr val="accent1"/>
                </a:solidFill>
                <a:latin typeface="Comic Sans MS"/>
              </a:rPr>
              <a:t>La continuité du dialogue social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854A5A1-A87B-4FBF-A875-EEE1BB124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rtl="0"/>
            <a:r>
              <a:rPr lang="fr-FR" sz="2000" b="0" dirty="0">
                <a:solidFill>
                  <a:srgbClr val="0070C0"/>
                </a:solidFill>
                <a:latin typeface="Comic Sans MS"/>
              </a:rPr>
              <a:t>* </a:t>
            </a:r>
            <a:r>
              <a:rPr lang="fr-FR" sz="2000" b="1" dirty="0">
                <a:solidFill>
                  <a:schemeClr val="accent2"/>
                </a:solidFill>
                <a:latin typeface="Comic Sans MS"/>
                <a:ea typeface="Cambria"/>
              </a:rPr>
              <a:t>Maintien des négociations périodiques </a:t>
            </a:r>
          </a:p>
          <a:p>
            <a:pPr lvl="0" rtl="0"/>
            <a:r>
              <a:rPr lang="fr-FR" sz="2000" b="1" dirty="0">
                <a:solidFill>
                  <a:schemeClr val="accent2"/>
                </a:solidFill>
                <a:latin typeface="Comic Sans MS"/>
                <a:ea typeface="Cambria"/>
              </a:rPr>
              <a:t>* Accès aux informations syndicales</a:t>
            </a:r>
            <a:endParaRPr lang="fr-FR" sz="2000" b="1" dirty="0">
              <a:solidFill>
                <a:schemeClr val="accent2"/>
              </a:solidFill>
              <a:latin typeface="Comic Sans MS"/>
            </a:endParaRPr>
          </a:p>
          <a:p>
            <a:pPr lvl="0" rtl="0"/>
            <a:r>
              <a:rPr lang="fr-FR" b="1" dirty="0">
                <a:solidFill>
                  <a:schemeClr val="accent2"/>
                </a:solidFill>
                <a:latin typeface="Comic Sans MS"/>
                <a:ea typeface="Cambria"/>
              </a:rPr>
              <a:t>* </a:t>
            </a:r>
            <a:r>
              <a:rPr lang="fr-FR" sz="2000" b="1" dirty="0">
                <a:solidFill>
                  <a:schemeClr val="accent2"/>
                </a:solidFill>
                <a:latin typeface="Comic Sans MS"/>
                <a:ea typeface="Cambria"/>
              </a:rPr>
              <a:t>Organisation des réunions à distance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9490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2" name="Rectangle 141">
            <a:extLst>
              <a:ext uri="{FF2B5EF4-FFF2-40B4-BE49-F238E27FC236}">
                <a16:creationId xmlns:a16="http://schemas.microsoft.com/office/drawing/2014/main" id="{52C5651E-24DA-4FE0-B027-6DE6B94D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22B0F2C-56EA-4155-AAD3-D37A2F212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331" y="322099"/>
            <a:ext cx="4821283" cy="145075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sz="34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Conclusion </a:t>
            </a:r>
            <a:br>
              <a:rPr lang="fr-FR" sz="3400" b="1" dirty="0">
                <a:solidFill>
                  <a:schemeClr val="accent2"/>
                </a:solidFill>
                <a:latin typeface="Comic Sans MS" panose="030F0702030302020204" pitchFamily="66" charset="0"/>
              </a:rPr>
            </a:br>
            <a:r>
              <a:rPr lang="fr-FR" sz="34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les cinq principes clé à respecter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76BBFEA-E4B9-45C6-9475-C92745E8E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9F2D095B-EB8D-46B0-9DCE-4BF77151B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061" y="321733"/>
            <a:ext cx="2583939" cy="195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212716B-B6B2-4848-B7EB-12A894078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40096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49">
            <a:extLst>
              <a:ext uri="{FF2B5EF4-FFF2-40B4-BE49-F238E27FC236}">
                <a16:creationId xmlns:a16="http://schemas.microsoft.com/office/drawing/2014/main" id="{8027B12D-0C5A-4F08-B410-64FB0D128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879167"/>
            <a:ext cx="3057906" cy="2104612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texte, capture d’écran, gens&#10;&#10;Description générée automatiquement">
            <a:extLst>
              <a:ext uri="{FF2B5EF4-FFF2-40B4-BE49-F238E27FC236}">
                <a16:creationId xmlns:a16="http://schemas.microsoft.com/office/drawing/2014/main" id="{3F4C2D88-0010-4B2C-8DD1-02BC49A3E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37" y="4279301"/>
            <a:ext cx="2784700" cy="1287923"/>
          </a:xfrm>
          <a:prstGeom prst="rect">
            <a:avLst/>
          </a:prstGeom>
        </p:spPr>
      </p:pic>
      <p:sp>
        <p:nvSpPr>
          <p:cNvPr id="152" name="Rectangle 151">
            <a:extLst>
              <a:ext uri="{FF2B5EF4-FFF2-40B4-BE49-F238E27FC236}">
                <a16:creationId xmlns:a16="http://schemas.microsoft.com/office/drawing/2014/main" id="{116B1FD7-A282-4E58-BB87-9903282BA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6C82A8A6-9443-41EA-9975-45F97050D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3BA7CB2E-96A4-4B6D-9C9E-B94799505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81" name="Espace réservé du numéro de diapositive 4">
            <a:extLst>
              <a:ext uri="{FF2B5EF4-FFF2-40B4-BE49-F238E27FC236}">
                <a16:creationId xmlns:a16="http://schemas.microsoft.com/office/drawing/2014/main" id="{B74CB1FA-E870-46FF-91B4-7B952AEC09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900458" y="6459785"/>
            <a:ext cx="131202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Aft>
                <a:spcPts val="600"/>
              </a:spcAft>
            </a:pPr>
            <a:fld id="{29607F29-76DB-4913-97FB-4EE7586BC3C2}" type="slidenum">
              <a:rPr lang="fr-FR" altLang="fr-FR" smtClean="0"/>
              <a:pPr>
                <a:spcAft>
                  <a:spcPts val="600"/>
                </a:spcAft>
              </a:pPr>
              <a:t>28</a:t>
            </a:fld>
            <a:endParaRPr lang="fr-FR" altLang="fr-FR"/>
          </a:p>
        </p:txBody>
      </p:sp>
      <p:pic>
        <p:nvPicPr>
          <p:cNvPr id="26" name="Espace réservé du contenu 5">
            <a:extLst>
              <a:ext uri="{FF2B5EF4-FFF2-40B4-BE49-F238E27FC236}">
                <a16:creationId xmlns:a16="http://schemas.microsoft.com/office/drawing/2014/main" id="{E7104BD8-8FB8-4A14-B9B8-FBABFA3819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6874" y="2027583"/>
            <a:ext cx="5961157" cy="3849533"/>
          </a:xfrm>
          <a:prstGeom prst="rect">
            <a:avLst/>
          </a:prstGeom>
        </p:spPr>
      </p:pic>
      <p:sp>
        <p:nvSpPr>
          <p:cNvPr id="28" name="Phylactère : pensées 27">
            <a:extLst>
              <a:ext uri="{FF2B5EF4-FFF2-40B4-BE49-F238E27FC236}">
                <a16:creationId xmlns:a16="http://schemas.microsoft.com/office/drawing/2014/main" id="{47B8CF61-A92F-4C0F-959B-336FB9887557}"/>
              </a:ext>
            </a:extLst>
          </p:cNvPr>
          <p:cNvSpPr/>
          <p:nvPr/>
        </p:nvSpPr>
        <p:spPr>
          <a:xfrm>
            <a:off x="3742531" y="2623378"/>
            <a:ext cx="2122998" cy="1399430"/>
          </a:xfrm>
          <a:prstGeom prst="cloudCallout">
            <a:avLst/>
          </a:prstGeom>
          <a:solidFill>
            <a:srgbClr val="3F91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SONDAGE</a:t>
            </a:r>
          </a:p>
        </p:txBody>
      </p:sp>
      <p:sp>
        <p:nvSpPr>
          <p:cNvPr id="3" name="Bulle narrative : rectangle à coins arrondis 2">
            <a:extLst>
              <a:ext uri="{FF2B5EF4-FFF2-40B4-BE49-F238E27FC236}">
                <a16:creationId xmlns:a16="http://schemas.microsoft.com/office/drawing/2014/main" id="{1AEB9EC7-6509-43FA-ABD3-D9F0D49EFCFB}"/>
              </a:ext>
            </a:extLst>
          </p:cNvPr>
          <p:cNvSpPr/>
          <p:nvPr/>
        </p:nvSpPr>
        <p:spPr>
          <a:xfrm>
            <a:off x="6309942" y="2085703"/>
            <a:ext cx="2118441" cy="1110759"/>
          </a:xfrm>
          <a:prstGeom prst="wedgeRoundRectCallout">
            <a:avLst>
              <a:gd name="adj1" fmla="val 69407"/>
              <a:gd name="adj2" fmla="val -469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600" b="1" dirty="0">
                <a:solidFill>
                  <a:schemeClr val="bg1"/>
                </a:solidFill>
                <a:latin typeface="Comic Sans MS"/>
                <a:ea typeface="Cambria"/>
              </a:rPr>
              <a:t>selon ANI</a:t>
            </a:r>
          </a:p>
          <a:p>
            <a:pPr lvl="0"/>
            <a:r>
              <a:rPr lang="fr-FR" sz="1050" b="0" dirty="0">
                <a:solidFill>
                  <a:schemeClr val="bg1"/>
                </a:solidFill>
                <a:latin typeface="Comic Sans MS"/>
                <a:ea typeface="Cambria"/>
              </a:rPr>
              <a:t>s'appuyer sur l'expérience du 1</a:t>
            </a:r>
            <a:r>
              <a:rPr lang="fr-FR" sz="1050" b="0" baseline="30000" dirty="0">
                <a:solidFill>
                  <a:schemeClr val="bg1"/>
                </a:solidFill>
                <a:latin typeface="Comic Sans MS"/>
                <a:ea typeface="Cambria"/>
              </a:rPr>
              <a:t>er</a:t>
            </a:r>
            <a:r>
              <a:rPr lang="fr-FR" sz="1050" b="0" dirty="0">
                <a:solidFill>
                  <a:schemeClr val="bg1"/>
                </a:solidFill>
                <a:latin typeface="Comic Sans MS"/>
                <a:ea typeface="Cambria"/>
              </a:rPr>
              <a:t> confinement, </a:t>
            </a:r>
          </a:p>
          <a:p>
            <a:pPr lvl="0"/>
            <a:r>
              <a:rPr lang="fr-FR" sz="1050" b="0" dirty="0">
                <a:solidFill>
                  <a:schemeClr val="bg1"/>
                </a:solidFill>
                <a:latin typeface="Comic Sans MS"/>
                <a:ea typeface="Cambria"/>
              </a:rPr>
              <a:t>importance de la cohésion sociale en interne</a:t>
            </a:r>
            <a:endParaRPr lang="fr-FR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52C5651E-24DA-4FE0-B027-6DE6B94D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5A732AD2-CD26-4F03-8E81-893AC6C1B1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28459" y="634946"/>
            <a:ext cx="4821283" cy="1450757"/>
          </a:xfrm>
        </p:spPr>
        <p:txBody>
          <a:bodyPr>
            <a:normAutofit/>
          </a:bodyPr>
          <a:lstStyle/>
          <a:p>
            <a:pPr algn="ctr">
              <a:defRPr/>
            </a:pPr>
            <a:br>
              <a:rPr lang="fr-FR" sz="3400" dirty="0">
                <a:latin typeface="Comic Sans MS" panose="030F0702030302020204" pitchFamily="66" charset="0"/>
              </a:rPr>
            </a:br>
            <a:r>
              <a:rPr lang="fr-FR" sz="3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III/ Le télétravail</a:t>
            </a:r>
            <a:br>
              <a:rPr lang="fr-FR" sz="3400" b="1" dirty="0">
                <a:latin typeface="Comic Sans MS" panose="030F0702030302020204" pitchFamily="66" charset="0"/>
              </a:rPr>
            </a:br>
            <a:endParaRPr lang="fr-FR" sz="3400" b="1" dirty="0">
              <a:latin typeface="Comic Sans MS" panose="030F0702030302020204" pitchFamily="66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776BBFEA-E4B9-45C6-9475-C92745E8E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9F2D095B-EB8D-46B0-9DCE-4BF77151B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061" y="321733"/>
            <a:ext cx="2583939" cy="195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C212716B-B6B2-4848-B7EB-12A894078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40096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>
            <a:extLst>
              <a:ext uri="{FF2B5EF4-FFF2-40B4-BE49-F238E27FC236}">
                <a16:creationId xmlns:a16="http://schemas.microsoft.com/office/drawing/2014/main" id="{8027B12D-0C5A-4F08-B410-64FB0D128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879167"/>
            <a:ext cx="3057906" cy="2104612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116B1FD7-A282-4E58-BB87-9903282BA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6" name="Picture 6" descr="C:\Users\CASEAU ROCHE\AppData\Local\Microsoft\Windows\Temporary Internet Files\Content.IE5\2Y2QL2UY\horloge-avec-homme-london[1].jpg">
            <a:extLst>
              <a:ext uri="{FF2B5EF4-FFF2-40B4-BE49-F238E27FC236}">
                <a16:creationId xmlns:a16="http://schemas.microsoft.com/office/drawing/2014/main" id="{7841E8FF-9260-45C4-8FE5-86EFD1826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9" r="10663" b="-1"/>
          <a:stretch/>
        </p:blipFill>
        <p:spPr bwMode="auto">
          <a:xfrm>
            <a:off x="3706378" y="2601842"/>
            <a:ext cx="2211830" cy="323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>
            <a:extLst>
              <a:ext uri="{FF2B5EF4-FFF2-40B4-BE49-F238E27FC236}">
                <a16:creationId xmlns:a16="http://schemas.microsoft.com/office/drawing/2014/main" id="{1B2E4C63-A673-4CC5-9FB0-7D361FDF75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28459" y="2198914"/>
            <a:ext cx="5141808" cy="3670180"/>
          </a:xfrm>
        </p:spPr>
        <p:txBody>
          <a:bodyPr rtlCol="0">
            <a:normAutofit fontScale="47500" lnSpcReduction="20000"/>
          </a:bodyPr>
          <a:lstStyle/>
          <a:p>
            <a:pPr>
              <a:spcAft>
                <a:spcPts val="0"/>
              </a:spcAft>
              <a:defRPr/>
            </a:pPr>
            <a:endParaRPr lang="fr-FR" sz="26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>
              <a:spcAft>
                <a:spcPts val="0"/>
              </a:spcAft>
              <a:defRPr/>
            </a:pPr>
            <a:r>
              <a:rPr lang="fr-FR" sz="3800" b="1" dirty="0">
                <a:solidFill>
                  <a:schemeClr val="accent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 </a:t>
            </a:r>
            <a:r>
              <a:rPr lang="fr-FR" sz="4200" b="1" dirty="0">
                <a:solidFill>
                  <a:schemeClr val="accent1"/>
                </a:solidFill>
                <a:latin typeface="Comic Sans MS" panose="030F0702030302020204" pitchFamily="66" charset="0"/>
                <a:hlinkClick r:id="rId4"/>
              </a:rPr>
              <a:t>Introduction</a:t>
            </a:r>
            <a:r>
              <a:rPr lang="fr-FR" sz="42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sur le contexte</a:t>
            </a:r>
            <a:endParaRPr lang="fr-FR" sz="26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>
              <a:spcAft>
                <a:spcPts val="0"/>
              </a:spcAft>
              <a:defRPr/>
            </a:pPr>
            <a:endParaRPr lang="fr-FR" sz="26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>
              <a:spcAft>
                <a:spcPts val="0"/>
              </a:spcAft>
              <a:defRPr/>
            </a:pPr>
            <a:r>
              <a:rPr lang="fr-FR" sz="4400" b="1" dirty="0">
                <a:solidFill>
                  <a:schemeClr val="accent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 </a:t>
            </a:r>
            <a:r>
              <a:rPr lang="fr-FR" sz="42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I) Mise en place du télétravail</a:t>
            </a:r>
          </a:p>
          <a:p>
            <a:pPr>
              <a:spcAft>
                <a:spcPts val="0"/>
              </a:spcAft>
              <a:defRPr/>
            </a:pPr>
            <a:endParaRPr lang="fr-FR" sz="34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>
              <a:spcAft>
                <a:spcPts val="0"/>
              </a:spcAft>
              <a:defRPr/>
            </a:pPr>
            <a:r>
              <a:rPr lang="fr-FR" sz="3800" b="1" dirty="0">
                <a:solidFill>
                  <a:schemeClr val="accent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 </a:t>
            </a:r>
            <a:r>
              <a:rPr lang="fr-FR" sz="3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II) Organisation du télétravail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fr-FR" sz="26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>
              <a:spcAft>
                <a:spcPts val="0"/>
              </a:spcAft>
              <a:defRPr/>
            </a:pPr>
            <a:r>
              <a:rPr lang="fr-FR" sz="3800" b="1" dirty="0">
                <a:solidFill>
                  <a:schemeClr val="accent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 </a:t>
            </a:r>
            <a:r>
              <a:rPr lang="fr-FR" sz="3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III) Pratique efficace du télétravail </a:t>
            </a:r>
          </a:p>
          <a:p>
            <a:pPr marL="114300" indent="0">
              <a:spcAft>
                <a:spcPts val="0"/>
              </a:spcAft>
              <a:buNone/>
              <a:defRPr/>
            </a:pPr>
            <a:endParaRPr lang="fr-FR" sz="1400" b="1" dirty="0">
              <a:latin typeface="Comic Sans MS" panose="030F0702030302020204" pitchFamily="66" charset="0"/>
            </a:endParaRPr>
          </a:p>
          <a:p>
            <a:pPr marL="457200" lvl="1" indent="0">
              <a:spcAft>
                <a:spcPts val="0"/>
              </a:spcAft>
              <a:buNone/>
              <a:defRPr/>
            </a:pPr>
            <a:endParaRPr lang="fr-FR" sz="1400" dirty="0">
              <a:latin typeface="Comic Sans MS" panose="030F0702030302020204" pitchFamily="66" charset="0"/>
            </a:endParaRPr>
          </a:p>
          <a:p>
            <a:pPr>
              <a:spcAft>
                <a:spcPts val="0"/>
              </a:spcAft>
              <a:buNone/>
              <a:defRPr/>
            </a:pPr>
            <a:endParaRPr lang="fr-FR" sz="1400" dirty="0">
              <a:latin typeface="Times New Roman" pitchFamily="18" charset="0"/>
            </a:endParaRPr>
          </a:p>
          <a:p>
            <a:pPr>
              <a:spcAft>
                <a:spcPts val="0"/>
              </a:spcAft>
              <a:buNone/>
              <a:defRPr/>
            </a:pPr>
            <a:r>
              <a:rPr lang="fr-FR" sz="1400" dirty="0"/>
              <a:t>	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6C82A8A6-9443-41EA-9975-45F97050D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3BA7CB2E-96A4-4B6D-9C9E-B94799505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3" name="Espace réservé du numéro de diapositive 2">
            <a:extLst>
              <a:ext uri="{FF2B5EF4-FFF2-40B4-BE49-F238E27FC236}">
                <a16:creationId xmlns:a16="http://schemas.microsoft.com/office/drawing/2014/main" id="{24866C98-2E29-4454-92D7-D19402A0C9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9900458" y="6459785"/>
            <a:ext cx="131202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fld id="{B2C16CB9-E5A9-4A77-A740-226F097DF694}" type="slidenum">
              <a:rPr lang="fr-FR" altLang="fr-FR" sz="1900">
                <a:latin typeface="Tahoma" panose="020B060403050404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t>3</a:t>
            </a:fld>
            <a:endParaRPr lang="fr-FR" altLang="fr-FR" sz="1900">
              <a:latin typeface="Tahoma" panose="020B0604030504040204" pitchFamily="34" charset="0"/>
            </a:endParaRPr>
          </a:p>
        </p:txBody>
      </p:sp>
      <p:sp>
        <p:nvSpPr>
          <p:cNvPr id="7174" name="Rectangle 5">
            <a:extLst>
              <a:ext uri="{FF2B5EF4-FFF2-40B4-BE49-F238E27FC236}">
                <a16:creationId xmlns:a16="http://schemas.microsoft.com/office/drawing/2014/main" id="{0DEDF441-9456-400D-8D9A-F33454046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latin typeface="Tahoma" panose="020B0604030504040204" pitchFamily="34" charset="0"/>
            </a:endParaRPr>
          </a:p>
        </p:txBody>
      </p:sp>
      <p:pic>
        <p:nvPicPr>
          <p:cNvPr id="18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158A7EE5-261A-4272-AFD9-34D6A03CE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336" y="1096458"/>
            <a:ext cx="2784700" cy="18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7" descr="Une image contenant signe, dessin, rue, trafic&#10;&#10;Description générée automatiquement">
            <a:extLst>
              <a:ext uri="{FF2B5EF4-FFF2-40B4-BE49-F238E27FC236}">
                <a16:creationId xmlns:a16="http://schemas.microsoft.com/office/drawing/2014/main" id="{7AEBF888-FC3E-49A3-8A59-4877510FE9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669" y="4013574"/>
            <a:ext cx="2734036" cy="18193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83BAE65-D215-4292-9498-D9610AC2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489C0F-DE09-4825-B640-8E4EE5EAB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618" y="292305"/>
            <a:ext cx="4900367" cy="148212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fr-FR" sz="22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Introduction</a:t>
            </a:r>
            <a:r>
              <a:rPr lang="fr-FR" sz="4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br>
              <a:rPr lang="fr-FR" sz="4800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fr-FR" sz="31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Pratique marginale</a:t>
            </a:r>
            <a:br>
              <a:rPr lang="fr-FR" sz="3100" b="1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fr-FR" sz="31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avant mars 2020</a:t>
            </a:r>
            <a:br>
              <a:rPr lang="en-US" sz="3600" b="1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en-US" sz="3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3% des </a:t>
            </a:r>
            <a:r>
              <a:rPr lang="fr-FR" sz="3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salariés</a:t>
            </a:r>
            <a:endParaRPr lang="fr-FR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Image 2">
            <a:extLst>
              <a:ext uri="{FF2B5EF4-FFF2-40B4-BE49-F238E27FC236}">
                <a16:creationId xmlns:a16="http://schemas.microsoft.com/office/drawing/2014/main" id="{D28CA2CC-FDC4-46B2-972D-6E9666CC48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180" y="478984"/>
            <a:ext cx="5683856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99ACED-3F9B-471D-97BC-E5D2D2319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6C05757-249C-4F2B-B326-B940FDD9C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922679-5189-4C5C-9FBB-6839F89C6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F3F9CA1-865E-48AE-9061-139B8C228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854181D-6920-4594-9A5D-6CE56DC9F8B2}" type="slidenum">
              <a:rPr lang="en-US" smtClean="0"/>
              <a:pPr defTabSz="914400"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300C87-22F4-47F3-A550-29058FD22CF3}"/>
              </a:ext>
            </a:extLst>
          </p:cNvPr>
          <p:cNvSpPr/>
          <p:nvPr/>
        </p:nvSpPr>
        <p:spPr>
          <a:xfrm>
            <a:off x="6031787" y="2396977"/>
            <a:ext cx="6014033" cy="3840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22008E3B-E469-4399-84FE-DFAD8ADFAE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557391"/>
              </p:ext>
            </p:extLst>
          </p:nvPr>
        </p:nvGraphicFramePr>
        <p:xfrm>
          <a:off x="6004002" y="2396977"/>
          <a:ext cx="6014033" cy="3812178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410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7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01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13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272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</a:rPr>
                        <a:t>Cadres</a:t>
                      </a:r>
                      <a:endParaRPr lang="fr-FR" sz="1200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</a:rPr>
                        <a:t>Professions intermédiaires</a:t>
                      </a:r>
                      <a:endParaRPr lang="fr-FR" sz="1200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</a:rPr>
                        <a:t>Employés</a:t>
                      </a:r>
                      <a:endParaRPr lang="fr-FR" sz="1200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</a:rPr>
                        <a:t>Ouvriers</a:t>
                      </a:r>
                      <a:endParaRPr lang="fr-FR" sz="1200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</a:rPr>
                        <a:t>Ensemble</a:t>
                      </a:r>
                      <a:endParaRPr lang="fr-FR" sz="1200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Régulier :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11,1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/>
                          </a:solidFill>
                          <a:effectLst/>
                        </a:rPr>
                        <a:t>3,2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1,4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/>
                          </a:solidFill>
                          <a:effectLst/>
                        </a:rPr>
                        <a:t>0,2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/>
                          </a:solidFill>
                          <a:effectLst/>
                        </a:rPr>
                        <a:t>3,0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4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- 1 jour par semaine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4,7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1,5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0,7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0,1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/>
                          </a:solidFill>
                          <a:effectLst/>
                        </a:rPr>
                        <a:t>1,4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4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- 2 jours par semaine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3,3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0,6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0,3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0,3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0,8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4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- 3 jours par semaine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3,1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1,1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0,4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0,4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0,9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Occasionnel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711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- Quelques jours ou demi-journées par mois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15,1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5,6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1,2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1,2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4,2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4ED37B3B-7602-4718-906D-0929E0A425D1}"/>
              </a:ext>
            </a:extLst>
          </p:cNvPr>
          <p:cNvSpPr/>
          <p:nvPr/>
        </p:nvSpPr>
        <p:spPr>
          <a:xfrm>
            <a:off x="11198590" y="3326185"/>
            <a:ext cx="833337" cy="3896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43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85268D3-CB13-4D35-AED4-3AEEF6D94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13" name="Espace réservé du contenu 6">
            <a:extLst>
              <a:ext uri="{FF2B5EF4-FFF2-40B4-BE49-F238E27FC236}">
                <a16:creationId xmlns:a16="http://schemas.microsoft.com/office/drawing/2014/main" id="{501C5F6C-87BB-4408-8F84-7CB20D8A399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85426433"/>
              </p:ext>
            </p:extLst>
          </p:nvPr>
        </p:nvGraphicFramePr>
        <p:xfrm>
          <a:off x="381740" y="157872"/>
          <a:ext cx="5450889" cy="247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Espace réservé du contenu 2">
            <a:extLst>
              <a:ext uri="{FF2B5EF4-FFF2-40B4-BE49-F238E27FC236}">
                <a16:creationId xmlns:a16="http://schemas.microsoft.com/office/drawing/2014/main" id="{F5F425DF-2BB2-4C36-80B2-2836034F4A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407108"/>
              </p:ext>
            </p:extLst>
          </p:nvPr>
        </p:nvGraphicFramePr>
        <p:xfrm>
          <a:off x="6711518" y="157872"/>
          <a:ext cx="5282213" cy="2869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5" name="Espace réservé du contenu 8">
            <a:extLst>
              <a:ext uri="{FF2B5EF4-FFF2-40B4-BE49-F238E27FC236}">
                <a16:creationId xmlns:a16="http://schemas.microsoft.com/office/drawing/2014/main" id="{012C48B3-45FD-436E-BC26-6821503D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111" y="3109112"/>
            <a:ext cx="4210871" cy="241113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Organigramme : Procédé 15">
            <a:extLst>
              <a:ext uri="{FF2B5EF4-FFF2-40B4-BE49-F238E27FC236}">
                <a16:creationId xmlns:a16="http://schemas.microsoft.com/office/drawing/2014/main" id="{62688270-4897-4440-9F3B-C045C2B032C0}"/>
              </a:ext>
            </a:extLst>
          </p:cNvPr>
          <p:cNvSpPr/>
          <p:nvPr/>
        </p:nvSpPr>
        <p:spPr>
          <a:xfrm>
            <a:off x="4780651" y="2749303"/>
            <a:ext cx="2620169" cy="11401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Bénéfices attendus</a:t>
            </a:r>
          </a:p>
          <a:p>
            <a:pPr algn="ctr"/>
            <a:r>
              <a:rPr lang="fr-FR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fr-FR" sz="1400" dirty="0">
                <a:latin typeface="Comic Sans MS" panose="030F0702030302020204" pitchFamily="66" charset="0"/>
              </a:rPr>
              <a:t>(repris dans le préambule)</a:t>
            </a:r>
          </a:p>
        </p:txBody>
      </p:sp>
      <p:sp>
        <p:nvSpPr>
          <p:cNvPr id="18" name="Bulle narrative : rectangle à coins arrondis 17">
            <a:extLst>
              <a:ext uri="{FF2B5EF4-FFF2-40B4-BE49-F238E27FC236}">
                <a16:creationId xmlns:a16="http://schemas.microsoft.com/office/drawing/2014/main" id="{ACC309FC-0EB8-4630-A41A-A527D6E92D05}"/>
              </a:ext>
            </a:extLst>
          </p:cNvPr>
          <p:cNvSpPr/>
          <p:nvPr/>
        </p:nvSpPr>
        <p:spPr>
          <a:xfrm>
            <a:off x="10556470" y="239698"/>
            <a:ext cx="1606858" cy="710213"/>
          </a:xfrm>
          <a:prstGeom prst="wedgeRoundRectCallout">
            <a:avLst>
              <a:gd name="adj1" fmla="val -46247"/>
              <a:gd name="adj2" fmla="val 73750"/>
              <a:gd name="adj3" fmla="val 16667"/>
            </a:avLst>
          </a:prstGeom>
          <a:solidFill>
            <a:srgbClr val="3F91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Comic Sans MS" panose="030F0702030302020204" pitchFamily="66" charset="0"/>
              </a:rPr>
              <a:t>pour les salariés</a:t>
            </a:r>
          </a:p>
        </p:txBody>
      </p:sp>
      <p:sp>
        <p:nvSpPr>
          <p:cNvPr id="19" name="Bulle narrative : rectangle à coins arrondis 18">
            <a:extLst>
              <a:ext uri="{FF2B5EF4-FFF2-40B4-BE49-F238E27FC236}">
                <a16:creationId xmlns:a16="http://schemas.microsoft.com/office/drawing/2014/main" id="{4D6346E1-752D-4EB6-9E52-BF583F88ACA0}"/>
              </a:ext>
            </a:extLst>
          </p:cNvPr>
          <p:cNvSpPr/>
          <p:nvPr/>
        </p:nvSpPr>
        <p:spPr>
          <a:xfrm>
            <a:off x="5738492" y="157872"/>
            <a:ext cx="1606858" cy="710213"/>
          </a:xfrm>
          <a:prstGeom prst="wedgeRoundRectCallout">
            <a:avLst>
              <a:gd name="adj1" fmla="val -46247"/>
              <a:gd name="adj2" fmla="val 73750"/>
              <a:gd name="adj3" fmla="val 16667"/>
            </a:avLst>
          </a:prstGeom>
          <a:solidFill>
            <a:srgbClr val="3F91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Comic Sans MS" panose="030F0702030302020204" pitchFamily="66" charset="0"/>
              </a:rPr>
              <a:t>pour l’employeur</a:t>
            </a:r>
          </a:p>
        </p:txBody>
      </p:sp>
      <p:pic>
        <p:nvPicPr>
          <p:cNvPr id="20" name="Image 7">
            <a:extLst>
              <a:ext uri="{FF2B5EF4-FFF2-40B4-BE49-F238E27FC236}">
                <a16:creationId xmlns:a16="http://schemas.microsoft.com/office/drawing/2014/main" id="{32E375CE-5EED-4596-897F-E202CE59FDD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75227" y="4619094"/>
            <a:ext cx="3438356" cy="203533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Bulle narrative : rectangle à coins arrondis 20">
            <a:extLst>
              <a:ext uri="{FF2B5EF4-FFF2-40B4-BE49-F238E27FC236}">
                <a16:creationId xmlns:a16="http://schemas.microsoft.com/office/drawing/2014/main" id="{1ED5BA8C-A83A-4235-9764-525DB4FCA16C}"/>
              </a:ext>
            </a:extLst>
          </p:cNvPr>
          <p:cNvSpPr/>
          <p:nvPr/>
        </p:nvSpPr>
        <p:spPr>
          <a:xfrm>
            <a:off x="9313583" y="5814875"/>
            <a:ext cx="2849745" cy="451040"/>
          </a:xfrm>
          <a:prstGeom prst="wedgeRoundRectCallout">
            <a:avLst>
              <a:gd name="adj1" fmla="val -28086"/>
              <a:gd name="adj2" fmla="val -995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atin typeface="Comic Sans MS" panose="030F0702030302020204" pitchFamily="66" charset="0"/>
              </a:rPr>
              <a:t>bilan pendant 1</a:t>
            </a:r>
            <a:r>
              <a:rPr lang="fr-FR" sz="1200" b="1" baseline="30000" dirty="0">
                <a:latin typeface="Comic Sans MS" panose="030F0702030302020204" pitchFamily="66" charset="0"/>
              </a:rPr>
              <a:t>er</a:t>
            </a:r>
            <a:r>
              <a:rPr lang="fr-FR" sz="1200" b="1" dirty="0">
                <a:latin typeface="Comic Sans MS" panose="030F0702030302020204" pitchFamily="66" charset="0"/>
              </a:rPr>
              <a:t> confinement</a:t>
            </a:r>
          </a:p>
        </p:txBody>
      </p:sp>
      <p:graphicFrame>
        <p:nvGraphicFramePr>
          <p:cNvPr id="22" name="Diagramme 21">
            <a:extLst>
              <a:ext uri="{FF2B5EF4-FFF2-40B4-BE49-F238E27FC236}">
                <a16:creationId xmlns:a16="http://schemas.microsoft.com/office/drawing/2014/main" id="{82B574AE-0391-4FB3-B19E-21DF5497EC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9483712"/>
              </p:ext>
            </p:extLst>
          </p:nvPr>
        </p:nvGraphicFramePr>
        <p:xfrm>
          <a:off x="329324" y="3027286"/>
          <a:ext cx="4210872" cy="3741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2" name="Bulle narrative : rectangle 1">
            <a:extLst>
              <a:ext uri="{FF2B5EF4-FFF2-40B4-BE49-F238E27FC236}">
                <a16:creationId xmlns:a16="http://schemas.microsoft.com/office/drawing/2014/main" id="{DA0A0633-CD6F-4153-9516-FA02420484C2}"/>
              </a:ext>
            </a:extLst>
          </p:cNvPr>
          <p:cNvSpPr/>
          <p:nvPr/>
        </p:nvSpPr>
        <p:spPr>
          <a:xfrm>
            <a:off x="381740" y="2878372"/>
            <a:ext cx="3578010" cy="485030"/>
          </a:xfrm>
          <a:prstGeom prst="wedgeRectCallout">
            <a:avLst>
              <a:gd name="adj1" fmla="val -21117"/>
              <a:gd name="adj2" fmla="val 96899"/>
            </a:avLst>
          </a:prstGeom>
          <a:solidFill>
            <a:srgbClr val="3F91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400" b="1" dirty="0">
                <a:latin typeface="Comic Sans MS" panose="030F0702030302020204" pitchFamily="66" charset="0"/>
              </a:rPr>
              <a:t>LES IMPACTS TERRITORIAUX </a:t>
            </a:r>
          </a:p>
          <a:p>
            <a:pPr algn="ctr">
              <a:defRPr/>
            </a:pPr>
            <a:r>
              <a:rPr lang="fr-FR" sz="1400" b="1" dirty="0">
                <a:latin typeface="Comic Sans MS" panose="030F0702030302020204" pitchFamily="66" charset="0"/>
              </a:rPr>
              <a:t>&amp; ENVIRONNEMENTAUX</a:t>
            </a:r>
          </a:p>
        </p:txBody>
      </p:sp>
      <p:sp>
        <p:nvSpPr>
          <p:cNvPr id="3" name="Phylactère : pensées 2">
            <a:extLst>
              <a:ext uri="{FF2B5EF4-FFF2-40B4-BE49-F238E27FC236}">
                <a16:creationId xmlns:a16="http://schemas.microsoft.com/office/drawing/2014/main" id="{391632F4-6AF1-49DB-ABE2-43B8F5D58189}"/>
              </a:ext>
            </a:extLst>
          </p:cNvPr>
          <p:cNvSpPr/>
          <p:nvPr/>
        </p:nvSpPr>
        <p:spPr>
          <a:xfrm>
            <a:off x="4379546" y="4005973"/>
            <a:ext cx="1774763" cy="1011300"/>
          </a:xfrm>
          <a:prstGeom prst="cloudCallout">
            <a:avLst/>
          </a:prstGeom>
          <a:solidFill>
            <a:srgbClr val="3F91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SONDAGE</a:t>
            </a:r>
          </a:p>
          <a:p>
            <a:pPr algn="ctr"/>
            <a:r>
              <a:rPr lang="fr-FR" sz="1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wooclap</a:t>
            </a:r>
            <a:endParaRPr lang="fr-FR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61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E09E5E-74F2-47C1-B5B6-442E9C0CB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027" y="520209"/>
            <a:ext cx="10446028" cy="6108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100" dirty="0">
                <a:solidFill>
                  <a:schemeClr val="accent1"/>
                </a:solidFill>
                <a:latin typeface="Comic Sans MS" panose="030F0702030302020204" pitchFamily="66" charset="0"/>
              </a:rPr>
              <a:t>Introduction</a:t>
            </a:r>
            <a:r>
              <a:rPr lang="fr-FR" sz="4000" dirty="0">
                <a:solidFill>
                  <a:schemeClr val="accent1"/>
                </a:solidFill>
                <a:latin typeface="Comic Sans MS" panose="030F0702030302020204" pitchFamily="66" charset="0"/>
              </a:rPr>
              <a:t>  </a:t>
            </a:r>
            <a:br>
              <a:rPr lang="fr-FR" sz="4000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fr-FR" sz="4000" dirty="0">
                <a:solidFill>
                  <a:schemeClr val="accent1"/>
                </a:solidFill>
                <a:latin typeface="Comic Sans MS" panose="030F0702030302020204" pitchFamily="66" charset="0"/>
              </a:rPr>
              <a:t>Le contexte juridique du télétravail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04A5F8-4FC1-42F1-A969-C82BE0BA7F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330" y="2591676"/>
            <a:ext cx="2133600" cy="919582"/>
          </a:xfrm>
        </p:spPr>
        <p:txBody>
          <a:bodyPr/>
          <a:lstStyle/>
          <a:p>
            <a:pPr marL="92075" indent="-92075">
              <a:buFont typeface="Arial" panose="020B0604020202020204" pitchFamily="34" charset="0"/>
              <a:buChar char="•"/>
            </a:pPr>
            <a:r>
              <a:rPr lang="fr-FR" dirty="0">
                <a:latin typeface="Comic Sans MS" panose="030F0702030302020204" pitchFamily="66" charset="0"/>
              </a:rPr>
              <a:t>Définition du télétravail</a:t>
            </a:r>
          </a:p>
          <a:p>
            <a:pPr marL="92075" indent="-920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Comic Sans MS" panose="030F0702030302020204" pitchFamily="66" charset="0"/>
              </a:rPr>
              <a:t>Droits du télétravailleur</a:t>
            </a:r>
          </a:p>
          <a:p>
            <a:pPr marL="92075" indent="-920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Comic Sans MS" panose="030F0702030302020204" pitchFamily="66" charset="0"/>
              </a:rPr>
              <a:t>Prise en charge des coûts</a:t>
            </a:r>
          </a:p>
          <a:p>
            <a:pPr marL="92075" indent="-920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Comic Sans MS" panose="030F0702030302020204" pitchFamily="66" charset="0"/>
              </a:rPr>
              <a:t>Gestion des équipements par l’employeur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D62C3C-9EE4-4CDA-B638-73DE2FB944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7330" y="2258403"/>
            <a:ext cx="2133600" cy="205837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ANI  19/7/2005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9794017-3040-4FD9-A216-31FA5A37B9F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841373" y="4219443"/>
            <a:ext cx="2133600" cy="205837"/>
          </a:xfrm>
        </p:spPr>
        <p:txBody>
          <a:bodyPr/>
          <a:lstStyle/>
          <a:p>
            <a:r>
              <a:rPr lang="fr-FR"/>
              <a:t>Loi de simplification de 2012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7F25BFF-A9FC-4D5B-A438-E7342F45151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732006" y="4219443"/>
            <a:ext cx="2273128" cy="205837"/>
          </a:xfrm>
        </p:spPr>
        <p:txBody>
          <a:bodyPr/>
          <a:lstStyle/>
          <a:p>
            <a:r>
              <a:rPr lang="fr-FR" b="1" dirty="0">
                <a:solidFill>
                  <a:srgbClr val="3F918D"/>
                </a:solidFill>
                <a:latin typeface="Comic Sans MS" panose="030F0702030302020204" pitchFamily="66" charset="0"/>
              </a:rPr>
              <a:t>Diagnostic paritaire sept. 2020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3AAF012-788C-487F-B486-314ED59A49A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138646" y="2059620"/>
            <a:ext cx="2261612" cy="301702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Ordonnance Macron  29/9/2017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9FD7634D-7074-4697-856A-2B6E9929AE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69026" y="6573594"/>
            <a:ext cx="491490" cy="96015"/>
          </a:xfrm>
        </p:spPr>
        <p:txBody>
          <a:bodyPr/>
          <a:lstStyle/>
          <a:p>
            <a:pPr rtl="0"/>
            <a:fld id="{294A09A9-5501-47C1-A89A-A340965A2BE2}" type="slidenum">
              <a:rPr lang="fr-FR" noProof="0" smtClean="0"/>
              <a:pPr rtl="0"/>
              <a:t>6</a:t>
            </a:fld>
            <a:endParaRPr lang="fr-FR" noProof="0" dirty="0">
              <a:latin typeface="+mn-lt"/>
            </a:endParaRPr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CDED511B-E458-4362-84A1-BFBEF8FCDDD3}"/>
              </a:ext>
            </a:extLst>
          </p:cNvPr>
          <p:cNvSpPr txBox="1">
            <a:spLocks/>
          </p:cNvSpPr>
          <p:nvPr/>
        </p:nvSpPr>
        <p:spPr>
          <a:xfrm>
            <a:off x="9863274" y="2204671"/>
            <a:ext cx="2133600" cy="20583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en-US" sz="1800" b="0" i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fr-FR" b="1" dirty="0">
                <a:solidFill>
                  <a:srgbClr val="3F918D"/>
                </a:solidFill>
                <a:latin typeface="Comic Sans MS" panose="030F0702030302020204" pitchFamily="66" charset="0"/>
              </a:rPr>
              <a:t>ANI  26/11/2020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44F86813-8BE7-465C-A8AF-2FC6C12816E0}"/>
              </a:ext>
            </a:extLst>
          </p:cNvPr>
          <p:cNvSpPr txBox="1">
            <a:spLocks/>
          </p:cNvSpPr>
          <p:nvPr/>
        </p:nvSpPr>
        <p:spPr>
          <a:xfrm>
            <a:off x="2769832" y="4787300"/>
            <a:ext cx="2716567" cy="143626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Transposition </a:t>
            </a:r>
          </a:p>
          <a:p>
            <a:pPr algn="ctr"/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Loi 22/3/2012 </a:t>
            </a:r>
            <a:r>
              <a:rPr lang="fr-FR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Warsman</a:t>
            </a:r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</a:p>
          <a:p>
            <a:pPr marL="92075" indent="-92075" algn="ctr">
              <a:buFont typeface="Arial" panose="020B0604020202020204" pitchFamily="34" charset="0"/>
              <a:buChar char="•"/>
            </a:pPr>
            <a:r>
              <a:rPr lang="fr-FR" dirty="0">
                <a:latin typeface="Comic Sans MS" panose="030F0702030302020204" pitchFamily="66" charset="0"/>
              </a:rPr>
              <a:t>Principe de volontariat</a:t>
            </a:r>
          </a:p>
          <a:p>
            <a:pPr marL="92075" indent="-920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Comic Sans MS" panose="030F0702030302020204" pitchFamily="66" charset="0"/>
              </a:rPr>
              <a:t>Télétravail en cas de circonstance exceptionnel</a:t>
            </a:r>
          </a:p>
          <a:p>
            <a:endParaRPr lang="fr-FR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F526C551-FD1C-4D3F-9C98-F1BDBBBB1492}"/>
              </a:ext>
            </a:extLst>
          </p:cNvPr>
          <p:cNvSpPr txBox="1">
            <a:spLocks/>
          </p:cNvSpPr>
          <p:nvPr/>
        </p:nvSpPr>
        <p:spPr>
          <a:xfrm>
            <a:off x="5246140" y="2591676"/>
            <a:ext cx="2261612" cy="102220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-92075">
              <a:buFont typeface="Arial" panose="020B0604020202020204" pitchFamily="34" charset="0"/>
              <a:buChar char="•"/>
            </a:pPr>
            <a:r>
              <a:rPr lang="fr-FR" dirty="0">
                <a:latin typeface="Comic Sans MS" panose="030F0702030302020204" pitchFamily="66" charset="0"/>
              </a:rPr>
              <a:t>Changement des conditions de mise en place</a:t>
            </a:r>
          </a:p>
          <a:p>
            <a:pPr marL="92075" indent="-920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Comic Sans MS" panose="030F0702030302020204" pitchFamily="66" charset="0"/>
              </a:rPr>
              <a:t>Droit au télétravail</a:t>
            </a:r>
          </a:p>
          <a:p>
            <a:pPr marL="92075" indent="-920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Comic Sans MS" panose="030F0702030302020204" pitchFamily="66" charset="0"/>
              </a:rPr>
              <a:t>Prise en charge des frais non obligatoire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931BACE5-0D13-48B7-A95D-ED3324481CB1}"/>
              </a:ext>
            </a:extLst>
          </p:cNvPr>
          <p:cNvSpPr txBox="1">
            <a:spLocks/>
          </p:cNvSpPr>
          <p:nvPr/>
        </p:nvSpPr>
        <p:spPr>
          <a:xfrm>
            <a:off x="7729673" y="4787298"/>
            <a:ext cx="2346481" cy="143626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-92075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Lié à la crise COVID - 19</a:t>
            </a:r>
          </a:p>
          <a:p>
            <a:pPr marL="92075" indent="-920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3 experts</a:t>
            </a:r>
          </a:p>
          <a:p>
            <a:pPr marL="92075" indent="-920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Définition des enjeux sociaux, économiques, environnementaux, organisationnels, managériaux</a:t>
            </a:r>
          </a:p>
          <a:p>
            <a:pPr marL="92075" indent="-920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Mise en évidence des risques</a:t>
            </a:r>
          </a:p>
          <a:p>
            <a:endParaRPr lang="fr-FR" dirty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F1C76F15-A35B-4C40-987D-1B8D49288FE0}"/>
              </a:ext>
            </a:extLst>
          </p:cNvPr>
          <p:cNvSpPr txBox="1">
            <a:spLocks/>
          </p:cNvSpPr>
          <p:nvPr/>
        </p:nvSpPr>
        <p:spPr>
          <a:xfrm>
            <a:off x="9863274" y="2488599"/>
            <a:ext cx="2133600" cy="123114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-92075">
              <a:buFont typeface="Arial" panose="020B0604020202020204" pitchFamily="34" charset="0"/>
              <a:buChar char="•"/>
            </a:pPr>
            <a:r>
              <a:rPr lang="fr-FR" dirty="0">
                <a:latin typeface="Comic Sans MS" panose="030F0702030302020204" pitchFamily="66" charset="0"/>
              </a:rPr>
              <a:t>Guide de bonnes pratiques</a:t>
            </a:r>
          </a:p>
          <a:p>
            <a:pPr marL="92075" indent="-920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Comic Sans MS" panose="030F0702030302020204" pitchFamily="66" charset="0"/>
              </a:rPr>
              <a:t>L'objectif est de rappeler l'existant et non de créer des nouveaux droits</a:t>
            </a:r>
          </a:p>
          <a:p>
            <a:endParaRPr lang="fr-FR" dirty="0"/>
          </a:p>
        </p:txBody>
      </p:sp>
      <p:sp>
        <p:nvSpPr>
          <p:cNvPr id="5" name="Bulle narrative : rectangle à coins arrondis 4">
            <a:extLst>
              <a:ext uri="{FF2B5EF4-FFF2-40B4-BE49-F238E27FC236}">
                <a16:creationId xmlns:a16="http://schemas.microsoft.com/office/drawing/2014/main" id="{1C27A98A-D934-4BDB-ACF3-52D0F77D833D}"/>
              </a:ext>
            </a:extLst>
          </p:cNvPr>
          <p:cNvSpPr/>
          <p:nvPr/>
        </p:nvSpPr>
        <p:spPr>
          <a:xfrm>
            <a:off x="7865616" y="2638557"/>
            <a:ext cx="1447060" cy="1051895"/>
          </a:xfrm>
          <a:prstGeom prst="wedgeRoundRectCallout">
            <a:avLst>
              <a:gd name="adj1" fmla="val 12731"/>
              <a:gd name="adj2" fmla="val 70092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accord cadre européen du 22 juin 2020</a:t>
            </a:r>
            <a:endParaRPr lang="fr-FR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Bulle narrative : rectangle 6">
            <a:extLst>
              <a:ext uri="{FF2B5EF4-FFF2-40B4-BE49-F238E27FC236}">
                <a16:creationId xmlns:a16="http://schemas.microsoft.com/office/drawing/2014/main" id="{49621E24-29B1-408A-9735-49E39D6256FD}"/>
              </a:ext>
            </a:extLst>
          </p:cNvPr>
          <p:cNvSpPr/>
          <p:nvPr/>
        </p:nvSpPr>
        <p:spPr>
          <a:xfrm>
            <a:off x="124287" y="4537766"/>
            <a:ext cx="1766657" cy="919582"/>
          </a:xfrm>
          <a:prstGeom prst="wedgeRectCallout">
            <a:avLst>
              <a:gd name="adj1" fmla="val -56008"/>
              <a:gd name="adj2" fmla="val -10548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C00C14F-72E8-4B7F-8ACD-BB9DD6CF7A10}"/>
              </a:ext>
            </a:extLst>
          </p:cNvPr>
          <p:cNvSpPr txBox="1"/>
          <p:nvPr/>
        </p:nvSpPr>
        <p:spPr>
          <a:xfrm>
            <a:off x="186222" y="4537766"/>
            <a:ext cx="1642785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b="1" dirty="0">
                <a:latin typeface="Comic Sans MS"/>
                <a:ea typeface="Tahoma"/>
                <a:cs typeface="Tahoma"/>
              </a:rPr>
              <a:t>accord cadre Européen</a:t>
            </a:r>
          </a:p>
          <a:p>
            <a:pPr algn="ctr"/>
            <a:r>
              <a:rPr lang="fr-FR" sz="1600" b="1" dirty="0">
                <a:latin typeface="Comic Sans MS"/>
                <a:ea typeface="Tahoma"/>
                <a:cs typeface="Tahoma"/>
              </a:rPr>
              <a:t>16/07/2002</a:t>
            </a:r>
          </a:p>
        </p:txBody>
      </p:sp>
      <p:sp>
        <p:nvSpPr>
          <p:cNvPr id="9" name="Bulle narrative : rectangle à coins arrondis 8">
            <a:extLst>
              <a:ext uri="{FF2B5EF4-FFF2-40B4-BE49-F238E27FC236}">
                <a16:creationId xmlns:a16="http://schemas.microsoft.com/office/drawing/2014/main" id="{69F68C0C-60E3-44B6-B40A-64E30943D682}"/>
              </a:ext>
            </a:extLst>
          </p:cNvPr>
          <p:cNvSpPr/>
          <p:nvPr/>
        </p:nvSpPr>
        <p:spPr>
          <a:xfrm>
            <a:off x="6376946" y="1267748"/>
            <a:ext cx="4882101" cy="610863"/>
          </a:xfrm>
          <a:prstGeom prst="wedgeRoundRectCallout">
            <a:avLst>
              <a:gd name="adj1" fmla="val -21725"/>
              <a:gd name="adj2" fmla="val 168720"/>
              <a:gd name="adj3" fmla="val 16667"/>
            </a:avLst>
          </a:prstGeom>
          <a:solidFill>
            <a:srgbClr val="3F91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Comic Sans MS"/>
                <a:ea typeface="Tahoma"/>
                <a:cs typeface="Tahoma"/>
              </a:rPr>
              <a:t>Protocoles sanitaires </a:t>
            </a:r>
            <a:r>
              <a:rPr lang="fr-FR" sz="1100" dirty="0">
                <a:solidFill>
                  <a:schemeClr val="tx1"/>
                </a:solidFill>
                <a:latin typeface="Comic Sans MS"/>
                <a:ea typeface="Tahoma"/>
                <a:cs typeface="Tahoma"/>
              </a:rPr>
              <a:t>en entreprises depuis 17/03/2020 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Comic Sans MS"/>
                <a:ea typeface="Tahoma"/>
                <a:cs typeface="Tahoma"/>
              </a:rPr>
              <a:t>qui privilégient, généralisent et rendent obligatoires le télétravail </a:t>
            </a:r>
          </a:p>
        </p:txBody>
      </p:sp>
      <p:sp>
        <p:nvSpPr>
          <p:cNvPr id="11" name="Bulle narrative : rectangle à coins arrondis 10">
            <a:extLst>
              <a:ext uri="{FF2B5EF4-FFF2-40B4-BE49-F238E27FC236}">
                <a16:creationId xmlns:a16="http://schemas.microsoft.com/office/drawing/2014/main" id="{5A88B268-C5D9-44C5-8EBE-C760A758C476}"/>
              </a:ext>
            </a:extLst>
          </p:cNvPr>
          <p:cNvSpPr/>
          <p:nvPr/>
        </p:nvSpPr>
        <p:spPr>
          <a:xfrm>
            <a:off x="10405219" y="4378604"/>
            <a:ext cx="1707655" cy="1237905"/>
          </a:xfrm>
          <a:prstGeom prst="wedgeRoundRectCallout">
            <a:avLst>
              <a:gd name="adj1" fmla="val -106093"/>
              <a:gd name="adj2" fmla="val -85234"/>
              <a:gd name="adj3" fmla="val 16667"/>
            </a:avLst>
          </a:prstGeom>
          <a:solidFill>
            <a:srgbClr val="3F91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Comic Sans MS"/>
                <a:ea typeface="Tahoma"/>
                <a:cs typeface="Tahoma"/>
              </a:rPr>
              <a:t>nombreuses </a:t>
            </a:r>
            <a:r>
              <a:rPr lang="fr-FR" sz="2000" b="1" dirty="0">
                <a:solidFill>
                  <a:schemeClr val="tx1"/>
                </a:solidFill>
                <a:latin typeface="Comic Sans MS"/>
                <a:ea typeface="Tahoma"/>
                <a:cs typeface="Tahoma"/>
              </a:rPr>
              <a:t>Q</a:t>
            </a:r>
            <a:r>
              <a:rPr lang="fr-FR" b="1" dirty="0">
                <a:solidFill>
                  <a:schemeClr val="tx1"/>
                </a:solidFill>
                <a:latin typeface="Comic Sans MS"/>
                <a:ea typeface="Tahoma"/>
                <a:cs typeface="Tahoma"/>
              </a:rPr>
              <a:t>/R </a:t>
            </a:r>
          </a:p>
          <a:p>
            <a:pPr algn="ctr"/>
            <a:r>
              <a:rPr lang="fr-FR" sz="1200" b="1" dirty="0">
                <a:solidFill>
                  <a:schemeClr val="tx1"/>
                </a:solidFill>
                <a:latin typeface="Comic Sans MS"/>
                <a:ea typeface="Tahoma"/>
                <a:cs typeface="Tahoma"/>
              </a:rPr>
              <a:t>Ministère du travail</a:t>
            </a:r>
            <a:r>
              <a:rPr lang="fr-FR" sz="1400" b="1" dirty="0">
                <a:solidFill>
                  <a:schemeClr val="tx1"/>
                </a:solidFill>
                <a:latin typeface="Comic Sans MS"/>
                <a:ea typeface="Tahoma"/>
                <a:cs typeface="Tahoma"/>
              </a:rPr>
              <a:t> 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E23DE1C-0CB5-4C98-AD8F-BC6DB78E4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173851"/>
            <a:ext cx="1304258" cy="1760196"/>
          </a:xfrm>
          <a:prstGeom prst="rect">
            <a:avLst/>
          </a:prstGeom>
          <a:ln w="38100" cap="sq">
            <a:solidFill>
              <a:srgbClr val="3F918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D8D61CF-C9B7-4597-9C48-6737482F166E}"/>
              </a:ext>
            </a:extLst>
          </p:cNvPr>
          <p:cNvSpPr/>
          <p:nvPr/>
        </p:nvSpPr>
        <p:spPr>
          <a:xfrm>
            <a:off x="277491" y="5621930"/>
            <a:ext cx="1038279" cy="206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Droit français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241F72-96E2-4C79-AE56-0286E080B4F9}"/>
              </a:ext>
            </a:extLst>
          </p:cNvPr>
          <p:cNvSpPr/>
          <p:nvPr/>
        </p:nvSpPr>
        <p:spPr>
          <a:xfrm>
            <a:off x="277491" y="5859342"/>
            <a:ext cx="1038279" cy="20673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/>
              <a:t>Droit européen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A6E681-1087-47A1-8498-7DAEA79022F0}"/>
              </a:ext>
            </a:extLst>
          </p:cNvPr>
          <p:cNvSpPr/>
          <p:nvPr/>
        </p:nvSpPr>
        <p:spPr>
          <a:xfrm>
            <a:off x="277491" y="6098770"/>
            <a:ext cx="1038279" cy="206734"/>
          </a:xfrm>
          <a:prstGeom prst="rect">
            <a:avLst/>
          </a:prstGeom>
          <a:solidFill>
            <a:srgbClr val="3F91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/>
              <a:t>soft </a:t>
            </a:r>
            <a:r>
              <a:rPr lang="fr-FR" sz="1050" dirty="0" err="1"/>
              <a:t>law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3551949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FACBD8-1B8F-4FFF-91A0-18D09D4DE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50" y="341906"/>
            <a:ext cx="10640616" cy="1024859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Introduction  </a:t>
            </a:r>
            <a:br>
              <a:rPr lang="fr-FR" sz="2800" b="1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fr-FR" sz="2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La négociation rapide de l’ANI</a:t>
            </a:r>
            <a:br>
              <a:rPr lang="fr-FR" sz="2800" b="1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fr-FR" sz="2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en parallèle de multiplication de négociations en entreprise</a:t>
            </a:r>
            <a:endParaRPr lang="fr-FR" sz="2800" b="1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2C9B72F-50AD-47A9-8072-F996C3DA5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8C7426BC-9F7A-417D-A054-09B944C3BA3F}"/>
              </a:ext>
            </a:extLst>
          </p:cNvPr>
          <p:cNvGrpSpPr/>
          <p:nvPr/>
        </p:nvGrpSpPr>
        <p:grpSpPr>
          <a:xfrm>
            <a:off x="123157" y="1928704"/>
            <a:ext cx="5756744" cy="3969142"/>
            <a:chOff x="438159" y="2301022"/>
            <a:chExt cx="7339895" cy="4111652"/>
          </a:xfrm>
        </p:grpSpPr>
        <p:pic>
          <p:nvPicPr>
            <p:cNvPr id="7" name="Image 7" descr="Une image contenant avion&#10;&#10;Description générée automatiquement">
              <a:extLst>
                <a:ext uri="{FF2B5EF4-FFF2-40B4-BE49-F238E27FC236}">
                  <a16:creationId xmlns:a16="http://schemas.microsoft.com/office/drawing/2014/main" id="{B99FE44F-E75C-4FCC-B983-F4DA9F6EF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6047" y="2301022"/>
              <a:ext cx="7072007" cy="4111652"/>
            </a:xfrm>
            <a:prstGeom prst="rect">
              <a:avLst/>
            </a:prstGeom>
            <a:ln w="38100">
              <a:solidFill>
                <a:srgbClr val="3F918D"/>
              </a:solidFill>
            </a:ln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886BA6B-2F56-48E4-BB6C-7B3B737778B9}"/>
                </a:ext>
              </a:extLst>
            </p:cNvPr>
            <p:cNvSpPr txBox="1"/>
            <p:nvPr/>
          </p:nvSpPr>
          <p:spPr>
            <a:xfrm>
              <a:off x="438159" y="5727092"/>
              <a:ext cx="1245076" cy="5978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3F918D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050" dirty="0">
                  <a:solidFill>
                    <a:srgbClr val="000000"/>
                  </a:solidFill>
                  <a:latin typeface="Comic Sans MS"/>
                  <a:ea typeface="Tahoma"/>
                  <a:cs typeface="Tahoma"/>
                </a:rPr>
                <a:t>22/09/2020</a:t>
              </a:r>
              <a:endParaRPr lang="fr-FR" sz="1050" dirty="0">
                <a:solidFill>
                  <a:srgbClr val="000000"/>
                </a:solidFill>
                <a:ea typeface="Tahoma"/>
                <a:cs typeface="Tahoma"/>
              </a:endParaRPr>
            </a:p>
            <a:p>
              <a:pPr algn="ctr"/>
              <a:r>
                <a:rPr lang="fr-FR" sz="1050" dirty="0">
                  <a:solidFill>
                    <a:srgbClr val="000000"/>
                  </a:solidFill>
                  <a:latin typeface="Comic Sans MS"/>
                  <a:ea typeface="Tahoma"/>
                  <a:cs typeface="Tahoma"/>
                </a:rPr>
                <a:t>Entrée en Négociation </a:t>
              </a:r>
              <a:endParaRPr lang="fr-FR" sz="1050" dirty="0">
                <a:solidFill>
                  <a:srgbClr val="000000"/>
                </a:solidFill>
                <a:ea typeface="Tahoma"/>
                <a:cs typeface="Tahoma"/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A3DD4652-DDD2-4735-9D82-AE0D56870BC0}"/>
                </a:ext>
              </a:extLst>
            </p:cNvPr>
            <p:cNvSpPr txBox="1"/>
            <p:nvPr/>
          </p:nvSpPr>
          <p:spPr>
            <a:xfrm>
              <a:off x="3819274" y="4873182"/>
              <a:ext cx="1234944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3F918D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100" dirty="0">
                  <a:solidFill>
                    <a:srgbClr val="000000"/>
                  </a:solidFill>
                  <a:latin typeface="Comic Sans MS"/>
                  <a:ea typeface="Tahoma"/>
                  <a:cs typeface="Tahoma"/>
                </a:rPr>
                <a:t>10/11/2020</a:t>
              </a:r>
            </a:p>
            <a:p>
              <a:pPr algn="ctr"/>
              <a:r>
                <a:rPr lang="fr-FR" sz="1100" dirty="0">
                  <a:solidFill>
                    <a:srgbClr val="000000"/>
                  </a:solidFill>
                  <a:latin typeface="Comic Sans MS"/>
                  <a:ea typeface="Tahoma"/>
                  <a:cs typeface="Tahoma"/>
                </a:rPr>
                <a:t>2ème séance de discussion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B681C80-F308-4869-A5F8-0D724F535C38}"/>
                </a:ext>
              </a:extLst>
            </p:cNvPr>
            <p:cNvSpPr txBox="1"/>
            <p:nvPr/>
          </p:nvSpPr>
          <p:spPr>
            <a:xfrm>
              <a:off x="2042425" y="5087098"/>
              <a:ext cx="1076117" cy="64633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3F918D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fr-FR">
                <a:ea typeface="Tahoma"/>
                <a:cs typeface="Tahoma"/>
              </a:endParaRPr>
            </a:p>
            <a:p>
              <a:endParaRPr lang="fr-FR">
                <a:ea typeface="Tahoma"/>
                <a:cs typeface="Tahoma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F1AD7287-CEFC-47FB-A7DE-13E5F68673F2}"/>
                </a:ext>
              </a:extLst>
            </p:cNvPr>
            <p:cNvSpPr txBox="1"/>
            <p:nvPr/>
          </p:nvSpPr>
          <p:spPr>
            <a:xfrm>
              <a:off x="2042382" y="5399195"/>
              <a:ext cx="1254909" cy="6217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3F918D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100" dirty="0">
                  <a:solidFill>
                    <a:srgbClr val="000000"/>
                  </a:solidFill>
                  <a:latin typeface="Comic Sans MS"/>
                  <a:ea typeface="Tahoma"/>
                  <a:cs typeface="Tahoma"/>
                </a:rPr>
                <a:t>03/11/2020</a:t>
              </a:r>
              <a:endParaRPr lang="fr-FR" sz="1600" dirty="0">
                <a:solidFill>
                  <a:srgbClr val="000000"/>
                </a:solidFill>
                <a:ea typeface="Tahoma"/>
                <a:cs typeface="Tahoma"/>
              </a:endParaRPr>
            </a:p>
            <a:p>
              <a:pPr algn="ctr"/>
              <a:r>
                <a:rPr lang="fr-FR" sz="1100" dirty="0">
                  <a:solidFill>
                    <a:srgbClr val="000000"/>
                  </a:solidFill>
                  <a:latin typeface="Comic Sans MS"/>
                  <a:ea typeface="Tahoma"/>
                  <a:cs typeface="Tahoma"/>
                </a:rPr>
                <a:t>1ère séance de discussion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81483F45-F619-4CE8-BE59-7E394DB48191}"/>
                </a:ext>
              </a:extLst>
            </p:cNvPr>
            <p:cNvSpPr txBox="1"/>
            <p:nvPr/>
          </p:nvSpPr>
          <p:spPr>
            <a:xfrm>
              <a:off x="5332172" y="4553346"/>
              <a:ext cx="1310193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3F918D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00"/>
                  </a:solidFill>
                  <a:latin typeface="Comic Sans MS"/>
                  <a:ea typeface="Tahoma"/>
                  <a:cs typeface="Tahoma"/>
                </a:rPr>
                <a:t>13/11/2020</a:t>
              </a:r>
            </a:p>
            <a:p>
              <a:pPr algn="ctr"/>
              <a:r>
                <a:rPr lang="fr-FR" sz="1200" dirty="0">
                  <a:solidFill>
                    <a:srgbClr val="000000"/>
                  </a:solidFill>
                  <a:latin typeface="Comic Sans MS"/>
                  <a:ea typeface="Tahoma"/>
                  <a:cs typeface="Tahoma"/>
                </a:rPr>
                <a:t>3ème séance de discussion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AABF441B-BD99-4978-872A-B5D338D8243D}"/>
                </a:ext>
              </a:extLst>
            </p:cNvPr>
            <p:cNvSpPr txBox="1"/>
            <p:nvPr/>
          </p:nvSpPr>
          <p:spPr>
            <a:xfrm>
              <a:off x="2188599" y="4238897"/>
              <a:ext cx="1230332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3F918D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100" dirty="0">
                  <a:solidFill>
                    <a:srgbClr val="000000"/>
                  </a:solidFill>
                  <a:latin typeface="Comic Sans MS"/>
                  <a:ea typeface="Tahoma"/>
                  <a:cs typeface="Tahoma"/>
                </a:rPr>
                <a:t>17/11/2020</a:t>
              </a:r>
            </a:p>
            <a:p>
              <a:pPr algn="ctr"/>
              <a:r>
                <a:rPr lang="fr-FR" sz="1100" dirty="0">
                  <a:solidFill>
                    <a:srgbClr val="000000"/>
                  </a:solidFill>
                  <a:latin typeface="Comic Sans MS"/>
                  <a:ea typeface="Tahoma"/>
                  <a:cs typeface="Tahoma"/>
                </a:rPr>
                <a:t>4ème séance de discussion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7377CDD5-54FD-47CF-9BAD-7C23B924383C}"/>
                </a:ext>
              </a:extLst>
            </p:cNvPr>
            <p:cNvSpPr txBox="1"/>
            <p:nvPr/>
          </p:nvSpPr>
          <p:spPr>
            <a:xfrm>
              <a:off x="3906520" y="3784189"/>
              <a:ext cx="1479077" cy="79706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3F918D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100" dirty="0">
                  <a:solidFill>
                    <a:srgbClr val="000000"/>
                  </a:solidFill>
                  <a:latin typeface="Comic Sans MS"/>
                  <a:ea typeface="Tahoma"/>
                  <a:cs typeface="Tahoma"/>
                </a:rPr>
                <a:t>23/11/2020</a:t>
              </a:r>
            </a:p>
            <a:p>
              <a:pPr algn="ctr"/>
              <a:r>
                <a:rPr lang="fr-FR" sz="1100" dirty="0">
                  <a:solidFill>
                    <a:srgbClr val="000000"/>
                  </a:solidFill>
                  <a:latin typeface="Comic Sans MS"/>
                  <a:ea typeface="Tahoma"/>
                  <a:cs typeface="Tahoma"/>
                </a:rPr>
                <a:t>séance conclusive de négociation </a:t>
              </a:r>
              <a:endParaRPr lang="fr-FR" sz="1200" dirty="0">
                <a:solidFill>
                  <a:srgbClr val="000000"/>
                </a:solidFill>
                <a:latin typeface="Comic Sans MS"/>
                <a:ea typeface="Tahoma"/>
                <a:cs typeface="Tahoma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000EA9F5-44BE-42C4-A7A4-A7CCADA84DF2}"/>
                </a:ext>
              </a:extLst>
            </p:cNvPr>
            <p:cNvSpPr txBox="1"/>
            <p:nvPr/>
          </p:nvSpPr>
          <p:spPr>
            <a:xfrm>
              <a:off x="4527451" y="2771874"/>
              <a:ext cx="1053533" cy="79706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3F918D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fr-FR" sz="1100" dirty="0">
                <a:solidFill>
                  <a:srgbClr val="0070C0"/>
                </a:solidFill>
                <a:latin typeface="Comic Sans MS"/>
                <a:ea typeface="Tahoma"/>
                <a:cs typeface="Tahoma"/>
              </a:endParaRPr>
            </a:p>
            <a:p>
              <a:pPr algn="ctr"/>
              <a:r>
                <a:rPr lang="fr-FR" sz="1100" dirty="0">
                  <a:latin typeface="Comic Sans MS"/>
                  <a:ea typeface="Tahoma"/>
                  <a:cs typeface="Tahoma"/>
                </a:rPr>
                <a:t>26/11/2020</a:t>
              </a:r>
              <a:endParaRPr lang="fr-FR" sz="1100" dirty="0">
                <a:ea typeface="Tahoma"/>
                <a:cs typeface="Tahoma"/>
              </a:endParaRPr>
            </a:p>
            <a:p>
              <a:pPr algn="ctr"/>
              <a:r>
                <a:rPr lang="fr-FR" sz="1100" dirty="0">
                  <a:latin typeface="Comic Sans MS"/>
                  <a:ea typeface="Tahoma"/>
                  <a:cs typeface="Tahoma"/>
                </a:rPr>
                <a:t>ANI</a:t>
              </a: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A79C7379-92B2-4D46-9E97-1FBAAA4493BD}"/>
              </a:ext>
            </a:extLst>
          </p:cNvPr>
          <p:cNvGrpSpPr/>
          <p:nvPr/>
        </p:nvGrpSpPr>
        <p:grpSpPr>
          <a:xfrm>
            <a:off x="5931817" y="2015453"/>
            <a:ext cx="2458243" cy="1776278"/>
            <a:chOff x="440596" y="1900820"/>
            <a:chExt cx="2842022" cy="2798443"/>
          </a:xfrm>
          <a:effectLst/>
        </p:grpSpPr>
        <p:pic>
          <p:nvPicPr>
            <p:cNvPr id="26" name="Image 3" descr="Une image contenant homme, personne, intérieur, gâteau&#10;&#10;Description générée automatiquement">
              <a:extLst>
                <a:ext uri="{FF2B5EF4-FFF2-40B4-BE49-F238E27FC236}">
                  <a16:creationId xmlns:a16="http://schemas.microsoft.com/office/drawing/2014/main" id="{9350E6DD-6F8F-411A-9C88-87009E7A7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5063" y="1900820"/>
              <a:ext cx="2124075" cy="1329383"/>
            </a:xfrm>
            <a:prstGeom prst="ellipse">
              <a:avLst/>
            </a:prstGeom>
            <a:ln w="63500" cap="rnd">
              <a:solidFill>
                <a:schemeClr val="accent2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F8C720D5-6DFF-4A18-AA86-04B2A6B83751}"/>
                </a:ext>
              </a:extLst>
            </p:cNvPr>
            <p:cNvSpPr txBox="1"/>
            <p:nvPr/>
          </p:nvSpPr>
          <p:spPr>
            <a:xfrm>
              <a:off x="440596" y="3390066"/>
              <a:ext cx="2842022" cy="130919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accent1"/>
                  </a:solidFill>
                  <a:latin typeface="Comic Sans MS"/>
                  <a:ea typeface="Tahoma"/>
                  <a:cs typeface="Tahoma"/>
                </a:rPr>
                <a:t>au départ, </a:t>
              </a:r>
            </a:p>
            <a:p>
              <a:pPr algn="ctr"/>
              <a:r>
                <a:rPr lang="fr-FR" sz="1200" dirty="0">
                  <a:solidFill>
                    <a:schemeClr val="accent1"/>
                  </a:solidFill>
                  <a:latin typeface="Comic Sans MS"/>
                  <a:ea typeface="Tahoma"/>
                  <a:cs typeface="Tahoma"/>
                </a:rPr>
                <a:t>peu d’empressement</a:t>
              </a:r>
            </a:p>
            <a:p>
              <a:pPr algn="ctr"/>
              <a:r>
                <a:rPr lang="fr-FR" sz="1200" dirty="0">
                  <a:solidFill>
                    <a:schemeClr val="accent1"/>
                  </a:solidFill>
                  <a:latin typeface="Comic Sans MS"/>
                  <a:ea typeface="Tahoma"/>
                  <a:cs typeface="Tahoma"/>
                </a:rPr>
                <a:t> à l’automne 2020</a:t>
              </a:r>
            </a:p>
            <a:p>
              <a:pPr algn="ctr"/>
              <a:r>
                <a:rPr lang="fr-FR" sz="1200" dirty="0">
                  <a:solidFill>
                    <a:schemeClr val="accent1"/>
                  </a:solidFill>
                  <a:latin typeface="Comic Sans MS"/>
                  <a:ea typeface="Tahoma"/>
                  <a:cs typeface="Tahoma"/>
                </a:rPr>
                <a:t>860 signés et publiés</a:t>
              </a:r>
              <a:endParaRPr lang="fr-FR" sz="1200" baseline="30000" dirty="0">
                <a:solidFill>
                  <a:schemeClr val="accent1"/>
                </a:solidFill>
                <a:latin typeface="Comic Sans MS"/>
                <a:ea typeface="Tahoma"/>
                <a:cs typeface="Tahoma"/>
              </a:endParaRP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EABE9CCE-7158-422D-8272-AC37CC1DB7C4}"/>
              </a:ext>
            </a:extLst>
          </p:cNvPr>
          <p:cNvGrpSpPr/>
          <p:nvPr/>
        </p:nvGrpSpPr>
        <p:grpSpPr>
          <a:xfrm>
            <a:off x="6158769" y="3954408"/>
            <a:ext cx="1652665" cy="1676600"/>
            <a:chOff x="3079706" y="3605353"/>
            <a:chExt cx="2586733" cy="1897109"/>
          </a:xfrm>
          <a:effectLst/>
        </p:grpSpPr>
        <p:pic>
          <p:nvPicPr>
            <p:cNvPr id="29" name="Image 4" descr="Une image contenant pièce, assis, chambre à coucher, groupe&#10;&#10;Description générée automatiquement">
              <a:extLst>
                <a:ext uri="{FF2B5EF4-FFF2-40B4-BE49-F238E27FC236}">
                  <a16:creationId xmlns:a16="http://schemas.microsoft.com/office/drawing/2014/main" id="{95AB6A4A-963F-45C1-85A5-E2835F12A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76893" y="3605353"/>
              <a:ext cx="2489546" cy="1022077"/>
            </a:xfrm>
            <a:prstGeom prst="ellipse">
              <a:avLst/>
            </a:prstGeom>
            <a:ln w="63500" cap="rnd">
              <a:solidFill>
                <a:schemeClr val="accent2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6A98E208-EE54-48E5-B8A4-3ABCC496EE3C}"/>
                </a:ext>
              </a:extLst>
            </p:cNvPr>
            <p:cNvSpPr txBox="1"/>
            <p:nvPr/>
          </p:nvSpPr>
          <p:spPr>
            <a:xfrm>
              <a:off x="3079706" y="5119381"/>
              <a:ext cx="2375600" cy="383081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fr-FR" sz="16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CCC5C8D2-98F0-4B15-B3E7-735E5123A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7025" y="1928705"/>
            <a:ext cx="3921818" cy="4257410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126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EC19EB-AE8E-47F6-B5E2-EB7086CBB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155598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>
                <a:solidFill>
                  <a:srgbClr val="3F918D"/>
                </a:solidFill>
                <a:latin typeface="Comic Sans MS" panose="030F0702030302020204" pitchFamily="66" charset="0"/>
              </a:rPr>
              <a:t>Introduction</a:t>
            </a:r>
            <a:br>
              <a:rPr lang="fr-FR" sz="4800" b="1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fr-FR" sz="4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Présentation de l’ANI 26/11/2020</a:t>
            </a:r>
            <a:endParaRPr lang="fr-FR" dirty="0"/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817A4743-905B-49F3-A0F8-C966461ADF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141373"/>
              </p:ext>
            </p:extLst>
          </p:nvPr>
        </p:nvGraphicFramePr>
        <p:xfrm>
          <a:off x="1096963" y="1846263"/>
          <a:ext cx="5490268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BC408D5-C21A-4E04-B6F1-995D47E27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Image 11">
            <a:extLst>
              <a:ext uri="{FF2B5EF4-FFF2-40B4-BE49-F238E27FC236}">
                <a16:creationId xmlns:a16="http://schemas.microsoft.com/office/drawing/2014/main" id="{EB4EEE9F-1DF8-4B03-939E-541E488325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6803" y="2858081"/>
            <a:ext cx="1251752" cy="257981"/>
          </a:xfrm>
          <a:prstGeom prst="rect">
            <a:avLst/>
          </a:prstGeom>
        </p:spPr>
      </p:pic>
      <p:pic>
        <p:nvPicPr>
          <p:cNvPr id="10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F337300-A286-49AC-B02F-1245AA6B30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2166" y="3037303"/>
            <a:ext cx="4977339" cy="3196809"/>
          </a:xfrm>
          <a:prstGeom prst="rect">
            <a:avLst/>
          </a:prstGeom>
        </p:spPr>
      </p:pic>
      <p:pic>
        <p:nvPicPr>
          <p:cNvPr id="11" name="Image 1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343E428-B231-4F67-8711-B3D53E25A0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3126" y="5343307"/>
            <a:ext cx="590959" cy="338039"/>
          </a:xfrm>
          <a:prstGeom prst="rect">
            <a:avLst/>
          </a:prstGeom>
        </p:spPr>
      </p:pic>
      <p:pic>
        <p:nvPicPr>
          <p:cNvPr id="12" name="Image 7">
            <a:extLst>
              <a:ext uri="{FF2B5EF4-FFF2-40B4-BE49-F238E27FC236}">
                <a16:creationId xmlns:a16="http://schemas.microsoft.com/office/drawing/2014/main" id="{8A9D8558-D08C-4D3F-ACBF-07031AF9F0B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068" t="6767" r="7587"/>
          <a:stretch/>
        </p:blipFill>
        <p:spPr>
          <a:xfrm>
            <a:off x="9823520" y="5340307"/>
            <a:ext cx="437414" cy="341039"/>
          </a:xfrm>
          <a:prstGeom prst="rect">
            <a:avLst/>
          </a:prstGeom>
        </p:spPr>
      </p:pic>
      <p:sp>
        <p:nvSpPr>
          <p:cNvPr id="14" name="Bulle narrative : ronde 13">
            <a:extLst>
              <a:ext uri="{FF2B5EF4-FFF2-40B4-BE49-F238E27FC236}">
                <a16:creationId xmlns:a16="http://schemas.microsoft.com/office/drawing/2014/main" id="{3A1D9655-1929-4712-B4D8-BA5BA5B910D1}"/>
              </a:ext>
            </a:extLst>
          </p:cNvPr>
          <p:cNvSpPr/>
          <p:nvPr/>
        </p:nvSpPr>
        <p:spPr>
          <a:xfrm>
            <a:off x="10149840" y="2112264"/>
            <a:ext cx="1874520" cy="1316736"/>
          </a:xfrm>
          <a:prstGeom prst="wedgeEllipseCallout">
            <a:avLst>
              <a:gd name="adj1" fmla="val -47174"/>
              <a:gd name="adj2" fmla="val 117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>
                <a:latin typeface="Comic Sans MS" panose="030F0702030302020204" pitchFamily="66" charset="0"/>
                <a:ea typeface="Tahoma"/>
                <a:cs typeface="TH SarabunPSK"/>
              </a:rPr>
              <a:t>Cet accord ne sera ni normatif, </a:t>
            </a:r>
            <a:endParaRPr lang="fr-FR" sz="1200" dirty="0"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1200" b="1" dirty="0">
                <a:latin typeface="Comic Sans MS" panose="030F0702030302020204" pitchFamily="66" charset="0"/>
                <a:ea typeface="Tahoma"/>
                <a:cs typeface="TH SarabunPSK"/>
              </a:rPr>
              <a:t>ni prescriptif ! </a:t>
            </a:r>
            <a:endParaRPr lang="fr-FR" sz="1200" dirty="0">
              <a:latin typeface="Comic Sans MS" panose="030F0702030302020204" pitchFamily="66" charset="0"/>
              <a:ea typeface="Tahoma"/>
              <a:cs typeface="Tahoma"/>
            </a:endParaRPr>
          </a:p>
        </p:txBody>
      </p:sp>
      <p:sp>
        <p:nvSpPr>
          <p:cNvPr id="16" name="Phylactère : pensées 15">
            <a:extLst>
              <a:ext uri="{FF2B5EF4-FFF2-40B4-BE49-F238E27FC236}">
                <a16:creationId xmlns:a16="http://schemas.microsoft.com/office/drawing/2014/main" id="{2DC07D41-0F95-4755-A941-61D84B48FED2}"/>
              </a:ext>
            </a:extLst>
          </p:cNvPr>
          <p:cNvSpPr/>
          <p:nvPr/>
        </p:nvSpPr>
        <p:spPr>
          <a:xfrm>
            <a:off x="6757311" y="1916264"/>
            <a:ext cx="2617277" cy="1199798"/>
          </a:xfrm>
          <a:prstGeom prst="cloudCallout">
            <a:avLst/>
          </a:prstGeom>
          <a:solidFill>
            <a:srgbClr val="3F91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Niveau de satisfaction sur échelle de 1 à 5</a:t>
            </a:r>
          </a:p>
        </p:txBody>
      </p:sp>
    </p:spTree>
    <p:extLst>
      <p:ext uri="{BB962C8B-B14F-4D97-AF65-F5344CB8AC3E}">
        <p14:creationId xmlns:p14="http://schemas.microsoft.com/office/powerpoint/2010/main" val="4085321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CAC57A-D0EB-4DFC-968A-B7389C5DB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083" y="284085"/>
            <a:ext cx="10058400" cy="119976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Introduction</a:t>
            </a:r>
            <a:br>
              <a:rPr lang="fr-FR" sz="4800" b="1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fr-FR" sz="4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2 types de dispositions dans l’ANI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CE48E86-2A0D-4500-B0C1-9C741D7F0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M1 GRH séance n° 1</a:t>
            </a: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9A22999-DF80-43B1-A30C-36C5BBDC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6B6989DB-6EC5-46B4-9E31-9FCF0FA3AD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769642"/>
              </p:ext>
            </p:extLst>
          </p:nvPr>
        </p:nvGraphicFramePr>
        <p:xfrm>
          <a:off x="736847" y="1917577"/>
          <a:ext cx="11203619" cy="4199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134892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Personnalisé 9">
      <a:dk1>
        <a:sysClr val="windowText" lastClr="000000"/>
      </a:dk1>
      <a:lt1>
        <a:sysClr val="window" lastClr="FFFFFF"/>
      </a:lt1>
      <a:dk2>
        <a:srgbClr val="9D90A0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BE98DB"/>
      </a:hlink>
      <a:folHlink>
        <a:srgbClr val="7030A0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2127</Words>
  <Application>Microsoft Office PowerPoint</Application>
  <PresentationFormat>Grand écran</PresentationFormat>
  <Paragraphs>383</Paragraphs>
  <Slides>28</Slides>
  <Notes>8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40" baseType="lpstr">
      <vt:lpstr>Arial</vt:lpstr>
      <vt:lpstr>Calibri</vt:lpstr>
      <vt:lpstr>Calibri Light</vt:lpstr>
      <vt:lpstr>Century Schoolbook</vt:lpstr>
      <vt:lpstr>Comic Sans MS</vt:lpstr>
      <vt:lpstr>Courier New</vt:lpstr>
      <vt:lpstr>Segoe UI</vt:lpstr>
      <vt:lpstr>Tahoma</vt:lpstr>
      <vt:lpstr>Times New Roman</vt:lpstr>
      <vt:lpstr>Wingdings</vt:lpstr>
      <vt:lpstr>Rétrospective</vt:lpstr>
      <vt:lpstr>Image bitmap</vt:lpstr>
      <vt:lpstr>LES CONTRATS ATYPIQUES   Cécile CASEAU-ROCHE Maître de conférences à l’Université de Bourgogne</vt:lpstr>
      <vt:lpstr>Programme</vt:lpstr>
      <vt:lpstr> III/ Le télétravail </vt:lpstr>
      <vt:lpstr>Introduction  Pratique marginale  avant mars 2020 3% des salariés</vt:lpstr>
      <vt:lpstr>Présentation PowerPoint</vt:lpstr>
      <vt:lpstr>Introduction   Le contexte juridique du télétravail</vt:lpstr>
      <vt:lpstr>Introduction   La négociation rapide de l’ANI en parallèle de multiplication de négociations en entreprise</vt:lpstr>
      <vt:lpstr>Introduction Présentation de l’ANI 26/11/2020</vt:lpstr>
      <vt:lpstr>Introduction 2 types de dispositions dans l’ANI</vt:lpstr>
      <vt:lpstr>I) Mise en place du télétravail</vt:lpstr>
      <vt:lpstr>I) Mise en place du télétravail Définition du Télétravail</vt:lpstr>
      <vt:lpstr>Présentation PowerPoint</vt:lpstr>
      <vt:lpstr>I) Mise en place du télétravail  Les 3 types de Télétravail</vt:lpstr>
      <vt:lpstr>I) Mise en place du télétravail  Formaliser le télétravail</vt:lpstr>
      <vt:lpstr>Qui peut être télétravailleur ?</vt:lpstr>
      <vt:lpstr>I) Mise en place du télétravail  Publics spécifiques</vt:lpstr>
      <vt:lpstr>Bonnes pratiques</vt:lpstr>
      <vt:lpstr>II) Organisation  du télétravail</vt:lpstr>
      <vt:lpstr>II) Organisation du télétravail Le temps de travail </vt:lpstr>
      <vt:lpstr>II) Organisation du télétravail   Protection des données   </vt:lpstr>
      <vt:lpstr>II) Organisation du télétravail Les frais professionnels 3 QUESTIONS</vt:lpstr>
      <vt:lpstr>II) Organisation du télétravail La santé au travail </vt:lpstr>
      <vt:lpstr>les outils</vt:lpstr>
      <vt:lpstr>III) Pratique efficace  du télétravail </vt:lpstr>
      <vt:lpstr>III) Pratique efficace du télétravail  Formation</vt:lpstr>
      <vt:lpstr>III) Pratique efficace du télétravail  L'accompagnement des collaborateurs et des managers</vt:lpstr>
      <vt:lpstr>III) Pratique efficace du télétravail  La continuité du dialogue social</vt:lpstr>
      <vt:lpstr>Conclusion   les cinq principes clé à respecter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Cécile CASEAU-ROCHE</dc:creator>
  <cp:lastModifiedBy>Cécile CASEAU-ROCHE</cp:lastModifiedBy>
  <cp:revision>12</cp:revision>
  <cp:lastPrinted>2021-02-11T15:20:24Z</cp:lastPrinted>
  <dcterms:created xsi:type="dcterms:W3CDTF">2021-01-27T16:56:01Z</dcterms:created>
  <dcterms:modified xsi:type="dcterms:W3CDTF">2021-09-22T23:17:01Z</dcterms:modified>
</cp:coreProperties>
</file>